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08" r:id="rId21"/>
    <p:sldMasterId id="2147483861" r:id="rId22"/>
  </p:sldMasterIdLst>
  <p:notesMasterIdLst>
    <p:notesMasterId r:id="rId42"/>
  </p:notesMasterIdLst>
  <p:handoutMasterIdLst>
    <p:handoutMasterId r:id="rId43"/>
  </p:handoutMasterIdLst>
  <p:sldIdLst>
    <p:sldId id="281" r:id="rId23"/>
    <p:sldId id="272" r:id="rId24"/>
    <p:sldId id="271" r:id="rId25"/>
    <p:sldId id="278" r:id="rId26"/>
    <p:sldId id="279" r:id="rId27"/>
    <p:sldId id="270" r:id="rId28"/>
    <p:sldId id="269" r:id="rId29"/>
    <p:sldId id="268" r:id="rId30"/>
    <p:sldId id="267" r:id="rId31"/>
    <p:sldId id="266" r:id="rId32"/>
    <p:sldId id="265" r:id="rId33"/>
    <p:sldId id="264" r:id="rId34"/>
    <p:sldId id="262" r:id="rId35"/>
    <p:sldId id="261" r:id="rId36"/>
    <p:sldId id="259" r:id="rId37"/>
    <p:sldId id="258" r:id="rId38"/>
    <p:sldId id="257" r:id="rId39"/>
    <p:sldId id="256" r:id="rId40"/>
    <p:sldId id="280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Condensed" panose="02000000000000000000" pitchFamily="2" charset="0"/>
      <p:regular r:id="rId52"/>
      <p:bold r:id="rId53"/>
      <p:italic r:id="rId54"/>
      <p:boldItalic r:id="rId55"/>
    </p:embeddedFont>
    <p:embeddedFont>
      <p:font typeface="Roboto Condensed Light" panose="02000000000000000000" pitchFamily="2" charset="0"/>
      <p:regular r:id="rId56"/>
      <p:italic r:id="rId57"/>
    </p:embeddedFont>
    <p:embeddedFont>
      <p:font typeface="Roboto Light" panose="02000000000000000000" pitchFamily="2" charset="0"/>
      <p:regular r:id="rId58"/>
      <p:italic r:id="rId59"/>
    </p:embeddedFont>
  </p:embeddedFontLst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E8AC08E-80F9-B84F-BE8B-D987360CA8EC}">
          <p14:sldIdLst>
            <p14:sldId id="281"/>
            <p14:sldId id="272"/>
            <p14:sldId id="271"/>
            <p14:sldId id="278"/>
            <p14:sldId id="279"/>
            <p14:sldId id="270"/>
            <p14:sldId id="269"/>
            <p14:sldId id="268"/>
            <p14:sldId id="267"/>
            <p14:sldId id="266"/>
            <p14:sldId id="265"/>
            <p14:sldId id="264"/>
            <p14:sldId id="262"/>
            <p14:sldId id="261"/>
            <p14:sldId id="259"/>
            <p14:sldId id="258"/>
            <p14:sldId id="257"/>
            <p14:sldId id="25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6CB538-9EF7-6FB0-85CD-01722200B406}" name="Heijmans, Paul" initials="HP" userId="S::paul.heijmans@ordina.nl::069ffb8e-582f-4e28-8613-789c239a30cc" providerId="AD"/>
  <p188:author id="{E0398D3B-04D0-F04B-E40D-BF5AED1B4F3F}" name="Prins, Willemijn" initials="PW" userId="S::willemijn.prins@ordina.nl::dc626f10-b50f-4ffb-a5d0-7cc79ee13442" providerId="AD"/>
  <p188:author id="{B6119555-1365-486C-6215-5FB1485C7E8E}" name="Turpijn, Frank" initials="TF" userId="S::frank.turpijn@ordina.nl::aa8d676d-43ab-421b-a069-4d514edf6b37" providerId="AD"/>
  <p188:author id="{9BD81499-8BF5-BC0A-2733-CF6849B259B8}" name="Aarts, Pieter" initials="AP" userId="S::pieter.aarts@ordina.nl::5e5a1c83-bd04-4ea6-96ac-b43933ab348b" providerId="AD"/>
  <p188:author id="{763BDFC1-1F15-7575-01AC-BD8A208FE1D9}" name="Appels, Remi" initials="AR" userId="S::remi.appels@ordina.nl::a861a2f6-62d3-4e54-9d49-b75013a9ff6d" providerId="AD"/>
  <p188:author id="{C76B41F5-537F-C1BB-3D3D-1FBEA896F17B}" name="Jong, Folkert de" initials="JFd" userId="S::folkert.de.jong@ordina.nl::37f786b5-753e-4e57-9a75-c35adabe621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kker, Janine" initials="BJ" lastIdx="40" clrIdx="0">
    <p:extLst>
      <p:ext uri="{19B8F6BF-5375-455C-9EA6-DF929625EA0E}">
        <p15:presenceInfo xmlns:p15="http://schemas.microsoft.com/office/powerpoint/2012/main" userId="S::janine.bekker@ordina.nl::c1fc0c57-05f8-45f1-b198-3e2726da2758" providerId="AD"/>
      </p:ext>
    </p:extLst>
  </p:cmAuthor>
  <p:cmAuthor id="2" name="Miechels, Jeroen" initials="MJ" lastIdx="20" clrIdx="1">
    <p:extLst>
      <p:ext uri="{19B8F6BF-5375-455C-9EA6-DF929625EA0E}">
        <p15:presenceInfo xmlns:p15="http://schemas.microsoft.com/office/powerpoint/2012/main" userId="S::jeroen.miechels@ordina.nl::75222b4b-1ff9-4250-8c5b-fff83756d8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9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3F811A-A6B3-98FA-2CCA-1909BEF424DA}" v="77" dt="2022-10-27T12:20:30.570"/>
    <p1510:client id="{493FB111-482D-0CBC-374B-1CD5BADD1A78}" v="760" dt="2022-10-04T09:42:55.545"/>
    <p1510:client id="{B05C71E3-067D-7A94-3C98-31C5B906D72E}" v="10" dt="2022-10-05T08:53:25.963"/>
    <p1510:client id="{F91F47DD-E806-2C43-9895-483CECC19B89}" v="51" dt="2022-09-29T09:22:27.983"/>
  </p1510:revLst>
</p1510:revInfo>
</file>

<file path=ppt/tableStyles.xml><?xml version="1.0" encoding="utf-8"?>
<a:tblStyleLst xmlns:a="http://schemas.openxmlformats.org/drawingml/2006/main" def="{9762CC56-BEB9-478B-9DBA-08F5E435C3E4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762CC56-BEB9-478B-9DBA-08F5E435C3E4}" styleName="Tabelstijl Ordina">
    <a:wholeTbl>
      <a:tcTxStyle b="off" i="off">
        <a:font>
          <a:latin typeface="Roboto Light"/>
          <a:ea typeface="Roboto Light"/>
          <a:cs typeface="Roboto Light"/>
        </a:font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6350" cmpd="sng">
              <a:solidFill>
                <a:srgbClr val="58595B"/>
              </a:solidFill>
            </a:ln>
          </a:insideH>
          <a:insideV>
            <a:ln w="6350" cmpd="sng">
              <a:solidFill>
                <a:srgbClr val="58595B"/>
              </a:solidFill>
            </a:ln>
          </a:insideV>
        </a:tcBdr>
        <a:fill>
          <a:noFill/>
        </a:fill>
      </a:tcStyle>
    </a:wholeTbl>
    <a:firstRow>
      <a:tcTxStyle b="on" i="off">
        <a:font>
          <a:latin typeface="Roboto"/>
          <a:ea typeface="Roboto"/>
          <a:cs typeface="Roboto"/>
        </a:font>
        <a:srgbClr val="000000"/>
      </a:tcTxStyle>
      <a:tcStyle>
        <a:tcBdr/>
      </a:tcStyle>
    </a:firstRow>
    <a:extLst>
      <a:ext uri="http://www.joulesunlimited.com/pptTableStyle"/>
    </a:extLst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Stijl, donker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686"/>
  </p:normalViewPr>
  <p:slideViewPr>
    <p:cSldViewPr snapToGrid="0">
      <p:cViewPr varScale="1">
        <p:scale>
          <a:sx n="137" d="100"/>
          <a:sy n="137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1.xml"/><Relationship Id="rId34" Type="http://schemas.openxmlformats.org/officeDocument/2006/relationships/slide" Target="slides/slide1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7.xml"/><Relationship Id="rId11" Type="http://schemas.openxmlformats.org/officeDocument/2006/relationships/customXml" Target="../customXml/item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microsoft.com/office/2015/10/relationships/revisionInfo" Target="revisionInfo.xml"/><Relationship Id="rId5" Type="http://schemas.openxmlformats.org/officeDocument/2006/relationships/customXml" Target="../customXml/item5.xml"/><Relationship Id="rId61" Type="http://schemas.openxmlformats.org/officeDocument/2006/relationships/presProps" Target="presProp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slideMaster" Target="slideMasters/slideMaster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microsoft.com/office/2018/10/relationships/authors" Target="authors.xml"/><Relationship Id="rId20" Type="http://schemas.openxmlformats.org/officeDocument/2006/relationships/customXml" Target="../customXml/item20.xml"/><Relationship Id="rId41" Type="http://schemas.openxmlformats.org/officeDocument/2006/relationships/slide" Target="slides/slide19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customXml" Target="../customXml/item10.xml"/><Relationship Id="rId31" Type="http://schemas.openxmlformats.org/officeDocument/2006/relationships/slide" Target="slides/slide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epers, Robbin" userId="S::robbin.schepers@ordina.nl::554a3139-dd8f-49a9-8ac9-f95f59a9e41a" providerId="AD" clId="Web-{B05C71E3-067D-7A94-3C98-31C5B906D72E}"/>
    <pc:docChg chg="modSld">
      <pc:chgData name="Schepers, Robbin" userId="S::robbin.schepers@ordina.nl::554a3139-dd8f-49a9-8ac9-f95f59a9e41a" providerId="AD" clId="Web-{B05C71E3-067D-7A94-3C98-31C5B906D72E}" dt="2022-10-05T08:53:25.963" v="9" actId="1076"/>
      <pc:docMkLst>
        <pc:docMk/>
      </pc:docMkLst>
      <pc:sldChg chg="modSp">
        <pc:chgData name="Schepers, Robbin" userId="S::robbin.schepers@ordina.nl::554a3139-dd8f-49a9-8ac9-f95f59a9e41a" providerId="AD" clId="Web-{B05C71E3-067D-7A94-3C98-31C5B906D72E}" dt="2022-10-05T08:51:36.490" v="3" actId="20577"/>
        <pc:sldMkLst>
          <pc:docMk/>
          <pc:sldMk cId="3940032740" sldId="256"/>
        </pc:sldMkLst>
        <pc:spChg chg="mod">
          <ac:chgData name="Schepers, Robbin" userId="S::robbin.schepers@ordina.nl::554a3139-dd8f-49a9-8ac9-f95f59a9e41a" providerId="AD" clId="Web-{B05C71E3-067D-7A94-3C98-31C5B906D72E}" dt="2022-10-05T08:51:36.490" v="3" actId="20577"/>
          <ac:spMkLst>
            <pc:docMk/>
            <pc:sldMk cId="3940032740" sldId="256"/>
            <ac:spMk id="4" creationId="{3DB7240E-40A5-AD04-3397-0F1B51C4B77D}"/>
          </ac:spMkLst>
        </pc:spChg>
      </pc:sldChg>
      <pc:sldChg chg="addSp delSp modSp">
        <pc:chgData name="Schepers, Robbin" userId="S::robbin.schepers@ordina.nl::554a3139-dd8f-49a9-8ac9-f95f59a9e41a" providerId="AD" clId="Web-{B05C71E3-067D-7A94-3C98-31C5B906D72E}" dt="2022-10-05T08:53:25.963" v="9" actId="1076"/>
        <pc:sldMkLst>
          <pc:docMk/>
          <pc:sldMk cId="2628352642" sldId="271"/>
        </pc:sldMkLst>
        <pc:spChg chg="mod modVis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2" creationId="{8C274019-F921-7485-922A-AC1EDF18F6C2}"/>
          </ac:spMkLst>
        </pc:spChg>
        <pc:spChg chg="del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8" creationId="{940DFCFE-BA2A-1DFD-1B77-62036F9CF136}"/>
          </ac:spMkLst>
        </pc:spChg>
        <pc:spChg chg="del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9" creationId="{30DA13D4-1AC4-9D1F-FEB4-B2DD51F5562A}"/>
          </ac:spMkLst>
        </pc:spChg>
        <pc:spChg chg="del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10" creationId="{13634A7C-16B5-A607-0C53-E715A4989D36}"/>
          </ac:spMkLst>
        </pc:spChg>
        <pc:spChg chg="del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11" creationId="{C06BDD03-2BD1-A44D-3096-67E03807EC42}"/>
          </ac:spMkLst>
        </pc:spChg>
        <pc:spChg chg="del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12" creationId="{7F9B0EC5-BE59-6884-C1BB-5FE4EC87A915}"/>
          </ac:spMkLst>
        </pc:spChg>
        <pc:spChg chg="mod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14" creationId="{D63E5FD6-6AD8-2DE9-6C1A-25F7796E5A10}"/>
          </ac:spMkLst>
        </pc:spChg>
        <pc:spChg chg="mod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15" creationId="{6A6A2FED-71C4-3E6F-2DFB-6384D50F96BD}"/>
          </ac:spMkLst>
        </pc:spChg>
        <pc:spChg chg="mod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16" creationId="{60CD3500-227E-FDCF-2066-7E6A4DAF98FD}"/>
          </ac:spMkLst>
        </pc:spChg>
        <pc:spChg chg="add mod">
          <ac:chgData name="Schepers, Robbin" userId="S::robbin.schepers@ordina.nl::554a3139-dd8f-49a9-8ac9-f95f59a9e41a" providerId="AD" clId="Web-{B05C71E3-067D-7A94-3C98-31C5B906D72E}" dt="2022-10-05T08:53:25.963" v="9" actId="1076"/>
          <ac:spMkLst>
            <pc:docMk/>
            <pc:sldMk cId="2628352642" sldId="271"/>
            <ac:spMk id="21" creationId="{24DD1BF6-99C4-1BA3-0E31-9077E6321D0B}"/>
          </ac:spMkLst>
        </pc:spChg>
        <pc:spChg chg="add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23" creationId="{BC2D8482-FBFA-4512-581D-FA5B92483A33}"/>
          </ac:spMkLst>
        </pc:spChg>
        <pc:spChg chg="add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25" creationId="{515E2F5A-8793-4DA2-A435-2965EF1902C6}"/>
          </ac:spMkLst>
        </pc:spChg>
        <pc:spChg chg="add">
          <ac:chgData name="Schepers, Robbin" userId="S::robbin.schepers@ordina.nl::554a3139-dd8f-49a9-8ac9-f95f59a9e41a" providerId="AD" clId="Web-{B05C71E3-067D-7A94-3C98-31C5B906D72E}" dt="2022-10-05T08:53:00.024" v="5"/>
          <ac:spMkLst>
            <pc:docMk/>
            <pc:sldMk cId="2628352642" sldId="271"/>
            <ac:spMk id="27" creationId="{F41D1D36-2926-B151-A6B2-337A9DACD0F4}"/>
          </ac:spMkLst>
        </pc:spChg>
        <pc:picChg chg="add mod ord">
          <ac:chgData name="Schepers, Robbin" userId="S::robbin.schepers@ordina.nl::554a3139-dd8f-49a9-8ac9-f95f59a9e41a" providerId="AD" clId="Web-{B05C71E3-067D-7A94-3C98-31C5B906D72E}" dt="2022-10-05T08:53:00.024" v="5"/>
          <ac:picMkLst>
            <pc:docMk/>
            <pc:sldMk cId="2628352642" sldId="271"/>
            <ac:picMk id="3" creationId="{E040B9D4-533C-7F07-6E95-2F137156A921}"/>
          </ac:picMkLst>
        </pc:picChg>
        <pc:picChg chg="del">
          <ac:chgData name="Schepers, Robbin" userId="S::robbin.schepers@ordina.nl::554a3139-dd8f-49a9-8ac9-f95f59a9e41a" providerId="AD" clId="Web-{B05C71E3-067D-7A94-3C98-31C5B906D72E}" dt="2022-10-05T08:48:26.782" v="0"/>
          <ac:picMkLst>
            <pc:docMk/>
            <pc:sldMk cId="2628352642" sldId="271"/>
            <ac:picMk id="1026" creationId="{5A0488FD-43AD-508A-4DC1-B7A4E83408C1}"/>
          </ac:picMkLst>
        </pc:picChg>
      </pc:sldChg>
    </pc:docChg>
  </pc:docChgLst>
  <pc:docChgLst>
    <pc:chgData name="Schepers, Robbin" userId="S::robbin.schepers@ordina.nl::554a3139-dd8f-49a9-8ac9-f95f59a9e41a" providerId="AD" clId="Web-{343F811A-A6B3-98FA-2CCA-1909BEF424DA}"/>
    <pc:docChg chg="addSld delSld modSld sldOrd modSection">
      <pc:chgData name="Schepers, Robbin" userId="S::robbin.schepers@ordina.nl::554a3139-dd8f-49a9-8ac9-f95f59a9e41a" providerId="AD" clId="Web-{343F811A-A6B3-98FA-2CCA-1909BEF424DA}" dt="2022-10-27T12:20:30.570" v="149"/>
      <pc:docMkLst>
        <pc:docMk/>
      </pc:docMkLst>
      <pc:sldChg chg="del">
        <pc:chgData name="Schepers, Robbin" userId="S::robbin.schepers@ordina.nl::554a3139-dd8f-49a9-8ac9-f95f59a9e41a" providerId="AD" clId="Web-{343F811A-A6B3-98FA-2CCA-1909BEF424DA}" dt="2022-10-27T12:20:30.570" v="149"/>
        <pc:sldMkLst>
          <pc:docMk/>
          <pc:sldMk cId="3957740123" sldId="260"/>
        </pc:sldMkLst>
      </pc:sldChg>
      <pc:sldChg chg="del">
        <pc:chgData name="Schepers, Robbin" userId="S::robbin.schepers@ordina.nl::554a3139-dd8f-49a9-8ac9-f95f59a9e41a" providerId="AD" clId="Web-{343F811A-A6B3-98FA-2CCA-1909BEF424DA}" dt="2022-10-27T12:20:17.569" v="148"/>
        <pc:sldMkLst>
          <pc:docMk/>
          <pc:sldMk cId="653272342" sldId="263"/>
        </pc:sldMkLst>
      </pc:sldChg>
      <pc:sldChg chg="addSp delSp modSp modNotes">
        <pc:chgData name="Schepers, Robbin" userId="S::robbin.schepers@ordina.nl::554a3139-dd8f-49a9-8ac9-f95f59a9e41a" providerId="AD" clId="Web-{343F811A-A6B3-98FA-2CCA-1909BEF424DA}" dt="2022-10-27T12:19:29.144" v="147"/>
        <pc:sldMkLst>
          <pc:docMk/>
          <pc:sldMk cId="2628352642" sldId="271"/>
        </pc:sldMkLst>
        <pc:spChg chg="del mod">
          <ac:chgData name="Schepers, Robbin" userId="S::robbin.schepers@ordina.nl::554a3139-dd8f-49a9-8ac9-f95f59a9e41a" providerId="AD" clId="Web-{343F811A-A6B3-98FA-2CCA-1909BEF424DA}" dt="2022-10-27T12:10:06.247" v="4"/>
          <ac:spMkLst>
            <pc:docMk/>
            <pc:sldMk cId="2628352642" sldId="271"/>
            <ac:spMk id="21" creationId="{24DD1BF6-99C4-1BA3-0E31-9077E6321D0B}"/>
          </ac:spMkLst>
        </pc:spChg>
        <pc:spChg chg="del">
          <ac:chgData name="Schepers, Robbin" userId="S::robbin.schepers@ordina.nl::554a3139-dd8f-49a9-8ac9-f95f59a9e41a" providerId="AD" clId="Web-{343F811A-A6B3-98FA-2CCA-1909BEF424DA}" dt="2022-10-27T12:10:06.247" v="4"/>
          <ac:spMkLst>
            <pc:docMk/>
            <pc:sldMk cId="2628352642" sldId="271"/>
            <ac:spMk id="23" creationId="{BC2D8482-FBFA-4512-581D-FA5B92483A33}"/>
          </ac:spMkLst>
        </pc:spChg>
        <pc:spChg chg="del">
          <ac:chgData name="Schepers, Robbin" userId="S::robbin.schepers@ordina.nl::554a3139-dd8f-49a9-8ac9-f95f59a9e41a" providerId="AD" clId="Web-{343F811A-A6B3-98FA-2CCA-1909BEF424DA}" dt="2022-10-27T12:10:06.247" v="4"/>
          <ac:spMkLst>
            <pc:docMk/>
            <pc:sldMk cId="2628352642" sldId="271"/>
            <ac:spMk id="25" creationId="{515E2F5A-8793-4DA2-A435-2965EF1902C6}"/>
          </ac:spMkLst>
        </pc:spChg>
        <pc:spChg chg="del">
          <ac:chgData name="Schepers, Robbin" userId="S::robbin.schepers@ordina.nl::554a3139-dd8f-49a9-8ac9-f95f59a9e41a" providerId="AD" clId="Web-{343F811A-A6B3-98FA-2CCA-1909BEF424DA}" dt="2022-10-27T12:10:06.247" v="4"/>
          <ac:spMkLst>
            <pc:docMk/>
            <pc:sldMk cId="2628352642" sldId="271"/>
            <ac:spMk id="27" creationId="{F41D1D36-2926-B151-A6B2-337A9DACD0F4}"/>
          </ac:spMkLst>
        </pc:spChg>
        <pc:spChg chg="add mod">
          <ac:chgData name="Schepers, Robbin" userId="S::robbin.schepers@ordina.nl::554a3139-dd8f-49a9-8ac9-f95f59a9e41a" providerId="AD" clId="Web-{343F811A-A6B3-98FA-2CCA-1909BEF424DA}" dt="2022-10-27T12:10:14.044" v="5" actId="1076"/>
          <ac:spMkLst>
            <pc:docMk/>
            <pc:sldMk cId="2628352642" sldId="271"/>
            <ac:spMk id="32" creationId="{DB9A0C1B-3A1D-A1CD-85C4-670A11723B81}"/>
          </ac:spMkLst>
        </pc:spChg>
        <pc:spChg chg="add">
          <ac:chgData name="Schepers, Robbin" userId="S::robbin.schepers@ordina.nl::554a3139-dd8f-49a9-8ac9-f95f59a9e41a" providerId="AD" clId="Web-{343F811A-A6B3-98FA-2CCA-1909BEF424DA}" dt="2022-10-27T12:10:06.247" v="4"/>
          <ac:spMkLst>
            <pc:docMk/>
            <pc:sldMk cId="2628352642" sldId="271"/>
            <ac:spMk id="34" creationId="{22926488-5989-ECC5-69AB-80D0EE95B9F2}"/>
          </ac:spMkLst>
        </pc:spChg>
        <pc:spChg chg="add">
          <ac:chgData name="Schepers, Robbin" userId="S::robbin.schepers@ordina.nl::554a3139-dd8f-49a9-8ac9-f95f59a9e41a" providerId="AD" clId="Web-{343F811A-A6B3-98FA-2CCA-1909BEF424DA}" dt="2022-10-27T12:10:06.247" v="4"/>
          <ac:spMkLst>
            <pc:docMk/>
            <pc:sldMk cId="2628352642" sldId="271"/>
            <ac:spMk id="36" creationId="{9B570F20-E189-B442-37FC-87348C772252}"/>
          </ac:spMkLst>
        </pc:spChg>
        <pc:spChg chg="add">
          <ac:chgData name="Schepers, Robbin" userId="S::robbin.schepers@ordina.nl::554a3139-dd8f-49a9-8ac9-f95f59a9e41a" providerId="AD" clId="Web-{343F811A-A6B3-98FA-2CCA-1909BEF424DA}" dt="2022-10-27T12:10:06.247" v="4"/>
          <ac:spMkLst>
            <pc:docMk/>
            <pc:sldMk cId="2628352642" sldId="271"/>
            <ac:spMk id="38" creationId="{8B264D44-2920-3C94-2A64-BEBCB89639C9}"/>
          </ac:spMkLst>
        </pc:spChg>
        <pc:picChg chg="del">
          <ac:chgData name="Schepers, Robbin" userId="S::robbin.schepers@ordina.nl::554a3139-dd8f-49a9-8ac9-f95f59a9e41a" providerId="AD" clId="Web-{343F811A-A6B3-98FA-2CCA-1909BEF424DA}" dt="2022-10-27T12:08:41.085" v="1"/>
          <ac:picMkLst>
            <pc:docMk/>
            <pc:sldMk cId="2628352642" sldId="271"/>
            <ac:picMk id="3" creationId="{E040B9D4-533C-7F07-6E95-2F137156A921}"/>
          </ac:picMkLst>
        </pc:picChg>
        <pc:picChg chg="add mod ord">
          <ac:chgData name="Schepers, Robbin" userId="S::robbin.schepers@ordina.nl::554a3139-dd8f-49a9-8ac9-f95f59a9e41a" providerId="AD" clId="Web-{343F811A-A6B3-98FA-2CCA-1909BEF424DA}" dt="2022-10-27T12:10:06.247" v="4"/>
          <ac:picMkLst>
            <pc:docMk/>
            <pc:sldMk cId="2628352642" sldId="271"/>
            <ac:picMk id="4" creationId="{5073EA5F-527A-0730-030F-631D3DC97936}"/>
          </ac:picMkLst>
        </pc:picChg>
      </pc:sldChg>
      <pc:sldChg chg="modSp">
        <pc:chgData name="Schepers, Robbin" userId="S::robbin.schepers@ordina.nl::554a3139-dd8f-49a9-8ac9-f95f59a9e41a" providerId="AD" clId="Web-{343F811A-A6B3-98FA-2CCA-1909BEF424DA}" dt="2022-10-27T12:10:32.967" v="7" actId="20577"/>
        <pc:sldMkLst>
          <pc:docMk/>
          <pc:sldMk cId="3633047186" sldId="279"/>
        </pc:sldMkLst>
        <pc:spChg chg="mod">
          <ac:chgData name="Schepers, Robbin" userId="S::robbin.schepers@ordina.nl::554a3139-dd8f-49a9-8ac9-f95f59a9e41a" providerId="AD" clId="Web-{343F811A-A6B3-98FA-2CCA-1909BEF424DA}" dt="2022-10-27T12:10:32.967" v="7" actId="20577"/>
          <ac:spMkLst>
            <pc:docMk/>
            <pc:sldMk cId="3633047186" sldId="279"/>
            <ac:spMk id="9" creationId="{DA001D0F-160D-C87B-671B-862967B76B9E}"/>
          </ac:spMkLst>
        </pc:spChg>
      </pc:sldChg>
      <pc:sldChg chg="new del">
        <pc:chgData name="Schepers, Robbin" userId="S::robbin.schepers@ordina.nl::554a3139-dd8f-49a9-8ac9-f95f59a9e41a" providerId="AD" clId="Web-{343F811A-A6B3-98FA-2CCA-1909BEF424DA}" dt="2022-10-27T12:11:19.236" v="11"/>
        <pc:sldMkLst>
          <pc:docMk/>
          <pc:sldMk cId="898606495" sldId="281"/>
        </pc:sldMkLst>
      </pc:sldChg>
      <pc:sldChg chg="new del">
        <pc:chgData name="Schepers, Robbin" userId="S::robbin.schepers@ordina.nl::554a3139-dd8f-49a9-8ac9-f95f59a9e41a" providerId="AD" clId="Web-{343F811A-A6B3-98FA-2CCA-1909BEF424DA}" dt="2022-10-27T12:11:10.610" v="9"/>
        <pc:sldMkLst>
          <pc:docMk/>
          <pc:sldMk cId="1376238866" sldId="281"/>
        </pc:sldMkLst>
      </pc:sldChg>
      <pc:sldChg chg="addSp delSp modSp new ord">
        <pc:chgData name="Schepers, Robbin" userId="S::robbin.schepers@ordina.nl::554a3139-dd8f-49a9-8ac9-f95f59a9e41a" providerId="AD" clId="Web-{343F811A-A6B3-98FA-2CCA-1909BEF424DA}" dt="2022-10-27T12:15:22.705" v="70"/>
        <pc:sldMkLst>
          <pc:docMk/>
          <pc:sldMk cId="3326944700" sldId="281"/>
        </pc:sldMkLst>
        <pc:spChg chg="mod">
          <ac:chgData name="Schepers, Robbin" userId="S::robbin.schepers@ordina.nl::554a3139-dd8f-49a9-8ac9-f95f59a9e41a" providerId="AD" clId="Web-{343F811A-A6B3-98FA-2CCA-1909BEF424DA}" dt="2022-10-27T12:13:25.135" v="46" actId="20577"/>
          <ac:spMkLst>
            <pc:docMk/>
            <pc:sldMk cId="3326944700" sldId="281"/>
            <ac:spMk id="2" creationId="{62DA0E7F-C6CF-9641-289B-E504F460B2E0}"/>
          </ac:spMkLst>
        </pc:spChg>
        <pc:spChg chg="mod">
          <ac:chgData name="Schepers, Robbin" userId="S::robbin.schepers@ordina.nl::554a3139-dd8f-49a9-8ac9-f95f59a9e41a" providerId="AD" clId="Web-{343F811A-A6B3-98FA-2CCA-1909BEF424DA}" dt="2022-10-27T12:13:52.449" v="68" actId="20577"/>
          <ac:spMkLst>
            <pc:docMk/>
            <pc:sldMk cId="3326944700" sldId="281"/>
            <ac:spMk id="4" creationId="{FA5A5597-5E68-153D-1D52-C164DDD4E12A}"/>
          </ac:spMkLst>
        </pc:spChg>
        <pc:spChg chg="mod">
          <ac:chgData name="Schepers, Robbin" userId="S::robbin.schepers@ordina.nl::554a3139-dd8f-49a9-8ac9-f95f59a9e41a" providerId="AD" clId="Web-{343F811A-A6B3-98FA-2CCA-1909BEF424DA}" dt="2022-10-27T12:13:02.009" v="38" actId="20577"/>
          <ac:spMkLst>
            <pc:docMk/>
            <pc:sldMk cId="3326944700" sldId="281"/>
            <ac:spMk id="5" creationId="{C17C1536-694A-BEFC-F54E-785A39377FE8}"/>
          </ac:spMkLst>
        </pc:spChg>
        <pc:spChg chg="del">
          <ac:chgData name="Schepers, Robbin" userId="S::robbin.schepers@ordina.nl::554a3139-dd8f-49a9-8ac9-f95f59a9e41a" providerId="AD" clId="Web-{343F811A-A6B3-98FA-2CCA-1909BEF424DA}" dt="2022-10-27T12:15:10.939" v="69"/>
          <ac:spMkLst>
            <pc:docMk/>
            <pc:sldMk cId="3326944700" sldId="281"/>
            <ac:spMk id="6" creationId="{0ECA970F-8D57-4670-1819-39B1EBF7F04B}"/>
          </ac:spMkLst>
        </pc:spChg>
        <pc:picChg chg="add mod ord modCrop">
          <ac:chgData name="Schepers, Robbin" userId="S::robbin.schepers@ordina.nl::554a3139-dd8f-49a9-8ac9-f95f59a9e41a" providerId="AD" clId="Web-{343F811A-A6B3-98FA-2CCA-1909BEF424DA}" dt="2022-10-27T12:15:10.939" v="69"/>
          <ac:picMkLst>
            <pc:docMk/>
            <pc:sldMk cId="3326944700" sldId="281"/>
            <ac:picMk id="7" creationId="{F48D8D40-3BA0-E968-D16C-C3907B68A951}"/>
          </ac:picMkLst>
        </pc:picChg>
      </pc:sldChg>
    </pc:docChg>
  </pc:docChgLst>
  <pc:docChgLst>
    <pc:chgData name="Schepers, Robbin" userId="S::robbin.schepers@ordina.nl::554a3139-dd8f-49a9-8ac9-f95f59a9e41a" providerId="AD" clId="Web-{2C706F11-3DCD-BAA0-4574-6006B9C9A272}"/>
    <pc:docChg chg="addSld delSld modSld modSection">
      <pc:chgData name="Schepers, Robbin" userId="S::robbin.schepers@ordina.nl::554a3139-dd8f-49a9-8ac9-f95f59a9e41a" providerId="AD" clId="Web-{2C706F11-3DCD-BAA0-4574-6006B9C9A272}" dt="2022-09-29T14:22:58.010" v="700"/>
      <pc:docMkLst>
        <pc:docMk/>
      </pc:docMkLst>
      <pc:sldChg chg="modSp">
        <pc:chgData name="Schepers, Robbin" userId="S::robbin.schepers@ordina.nl::554a3139-dd8f-49a9-8ac9-f95f59a9e41a" providerId="AD" clId="Web-{2C706F11-3DCD-BAA0-4574-6006B9C9A272}" dt="2022-09-29T14:22:58.010" v="700"/>
        <pc:sldMkLst>
          <pc:docMk/>
          <pc:sldMk cId="1063626951" sldId="2692"/>
        </pc:sldMkLst>
        <pc:graphicFrameChg chg="mod modGraphic">
          <ac:chgData name="Schepers, Robbin" userId="S::robbin.schepers@ordina.nl::554a3139-dd8f-49a9-8ac9-f95f59a9e41a" providerId="AD" clId="Web-{2C706F11-3DCD-BAA0-4574-6006B9C9A272}" dt="2022-09-29T14:22:58.010" v="700"/>
          <ac:graphicFrameMkLst>
            <pc:docMk/>
            <pc:sldMk cId="1063626951" sldId="2692"/>
            <ac:graphicFrameMk id="9" creationId="{F516CFEA-42D6-414F-B5EE-88E735164A95}"/>
          </ac:graphicFrameMkLst>
        </pc:graphicFrameChg>
      </pc:sldChg>
      <pc:sldChg chg="modSp">
        <pc:chgData name="Schepers, Robbin" userId="S::robbin.schepers@ordina.nl::554a3139-dd8f-49a9-8ac9-f95f59a9e41a" providerId="AD" clId="Web-{2C706F11-3DCD-BAA0-4574-6006B9C9A272}" dt="2022-09-29T11:17:25.851" v="371" actId="20577"/>
        <pc:sldMkLst>
          <pc:docMk/>
          <pc:sldMk cId="2216245462" sldId="2076137408"/>
        </pc:sldMkLst>
        <pc:spChg chg="mod">
          <ac:chgData name="Schepers, Robbin" userId="S::robbin.schepers@ordina.nl::554a3139-dd8f-49a9-8ac9-f95f59a9e41a" providerId="AD" clId="Web-{2C706F11-3DCD-BAA0-4574-6006B9C9A272}" dt="2022-09-29T11:17:25.851" v="371" actId="20577"/>
          <ac:spMkLst>
            <pc:docMk/>
            <pc:sldMk cId="2216245462" sldId="2076137408"/>
            <ac:spMk id="17" creationId="{7943579F-0A0D-43E4-8A06-82FA670AF577}"/>
          </ac:spMkLst>
        </pc:spChg>
      </pc:sldChg>
      <pc:sldChg chg="del">
        <pc:chgData name="Schepers, Robbin" userId="S::robbin.schepers@ordina.nl::554a3139-dd8f-49a9-8ac9-f95f59a9e41a" providerId="AD" clId="Web-{2C706F11-3DCD-BAA0-4574-6006B9C9A272}" dt="2022-09-29T09:52:43.214" v="209"/>
        <pc:sldMkLst>
          <pc:docMk/>
          <pc:sldMk cId="822693973" sldId="2076137412"/>
        </pc:sldMkLst>
      </pc:sldChg>
      <pc:sldChg chg="addSp delSp modSp">
        <pc:chgData name="Schepers, Robbin" userId="S::robbin.schepers@ordina.nl::554a3139-dd8f-49a9-8ac9-f95f59a9e41a" providerId="AD" clId="Web-{2C706F11-3DCD-BAA0-4574-6006B9C9A272}" dt="2022-09-29T12:41:01.034" v="682"/>
        <pc:sldMkLst>
          <pc:docMk/>
          <pc:sldMk cId="2007973189" sldId="2076137414"/>
        </pc:sldMkLst>
        <pc:spChg chg="mod modVis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2" creationId="{8C274019-F921-7485-922A-AC1EDF18F6C2}"/>
          </ac:spMkLst>
        </pc:spChg>
        <pc:spChg chg="add del mod">
          <ac:chgData name="Schepers, Robbin" userId="S::robbin.schepers@ordina.nl::554a3139-dd8f-49a9-8ac9-f95f59a9e41a" providerId="AD" clId="Web-{2C706F11-3DCD-BAA0-4574-6006B9C9A272}" dt="2022-09-29T09:23:57.268" v="116"/>
          <ac:spMkLst>
            <pc:docMk/>
            <pc:sldMk cId="2007973189" sldId="2076137414"/>
            <ac:spMk id="4" creationId="{A141C65D-6C4E-C8A0-6370-EA25023002BA}"/>
          </ac:spMkLst>
        </pc:spChg>
        <pc:spChg chg="add del mod">
          <ac:chgData name="Schepers, Robbin" userId="S::robbin.schepers@ordina.nl::554a3139-dd8f-49a9-8ac9-f95f59a9e41a" providerId="AD" clId="Web-{2C706F11-3DCD-BAA0-4574-6006B9C9A272}" dt="2022-09-29T09:23:57.268" v="115"/>
          <ac:spMkLst>
            <pc:docMk/>
            <pc:sldMk cId="2007973189" sldId="2076137414"/>
            <ac:spMk id="6" creationId="{F5D88445-5930-4FA8-EA0F-DF8ED10D78E8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8" creationId="{940DFCFE-BA2A-1DFD-1B77-62036F9CF136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9" creationId="{30DA13D4-1AC4-9D1F-FEB4-B2DD51F5562A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10" creationId="{13634A7C-16B5-A607-0C53-E715A4989D36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11" creationId="{C06BDD03-2BD1-A44D-3096-67E03807EC42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12" creationId="{7F9B0EC5-BE59-6884-C1BB-5FE4EC87A915}"/>
          </ac:spMkLst>
        </pc:spChg>
        <pc:spChg chg="mod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14" creationId="{D63E5FD6-6AD8-2DE9-6C1A-25F7796E5A10}"/>
          </ac:spMkLst>
        </pc:spChg>
        <pc:spChg chg="mod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15" creationId="{6A6A2FED-71C4-3E6F-2DFB-6384D50F96BD}"/>
          </ac:spMkLst>
        </pc:spChg>
        <pc:spChg chg="mod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16" creationId="{60CD3500-227E-FDCF-2066-7E6A4DAF98FD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18" creationId="{368DD191-047E-4988-C5ED-9DE83A4FC03D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19" creationId="{0DD5A704-6DB1-828E-CC88-ECA548D0E80F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20" creationId="{9C8FC450-6C2C-CFB2-431D-E9301C9FB101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39:22.796" v="669"/>
          <ac:spMkLst>
            <pc:docMk/>
            <pc:sldMk cId="2007973189" sldId="2076137414"/>
            <ac:spMk id="21" creationId="{3631390F-232D-E90E-C574-D5F55C884F76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40:55.502" v="680"/>
          <ac:spMkLst>
            <pc:docMk/>
            <pc:sldMk cId="2007973189" sldId="2076137414"/>
            <ac:spMk id="22" creationId="{A5D339CC-F224-B33F-8B0F-8009532A5F3C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39:22.796" v="669"/>
          <ac:spMkLst>
            <pc:docMk/>
            <pc:sldMk cId="2007973189" sldId="2076137414"/>
            <ac:spMk id="23" creationId="{F3EBCA28-0AF9-2BB5-0265-01F6F4B83455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39:22.796" v="669"/>
          <ac:spMkLst>
            <pc:docMk/>
            <pc:sldMk cId="2007973189" sldId="2076137414"/>
            <ac:spMk id="25" creationId="{D9D8FB05-973B-2C2B-C71A-08B58F918E35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2:39:22.796" v="669"/>
          <ac:spMkLst>
            <pc:docMk/>
            <pc:sldMk cId="2007973189" sldId="2076137414"/>
            <ac:spMk id="27" creationId="{14390EB3-72C7-962B-44E1-14F6924C87CC}"/>
          </ac:spMkLst>
        </pc:spChg>
        <pc:picChg chg="add del mod ord">
          <ac:chgData name="Schepers, Robbin" userId="S::robbin.schepers@ordina.nl::554a3139-dd8f-49a9-8ac9-f95f59a9e41a" providerId="AD" clId="Web-{2C706F11-3DCD-BAA0-4574-6006B9C9A272}" dt="2022-09-29T12:39:25.562" v="670"/>
          <ac:picMkLst>
            <pc:docMk/>
            <pc:sldMk cId="2007973189" sldId="2076137414"/>
            <ac:picMk id="3" creationId="{77447CDE-776F-8040-F39B-D313E344FE7A}"/>
          </ac:picMkLst>
        </pc:picChg>
        <pc:picChg chg="add del mod">
          <ac:chgData name="Schepers, Robbin" userId="S::robbin.schepers@ordina.nl::554a3139-dd8f-49a9-8ac9-f95f59a9e41a" providerId="AD" clId="Web-{2C706F11-3DCD-BAA0-4574-6006B9C9A272}" dt="2022-09-29T12:39:33.671" v="672"/>
          <ac:picMkLst>
            <pc:docMk/>
            <pc:sldMk cId="2007973189" sldId="2076137414"/>
            <ac:picMk id="4" creationId="{F49BD095-C533-5D26-83B7-33101D74CBCF}"/>
          </ac:picMkLst>
        </pc:picChg>
        <pc:picChg chg="add del mod">
          <ac:chgData name="Schepers, Robbin" userId="S::robbin.schepers@ordina.nl::554a3139-dd8f-49a9-8ac9-f95f59a9e41a" providerId="AD" clId="Web-{2C706F11-3DCD-BAA0-4574-6006B9C9A272}" dt="2022-09-29T12:39:52.422" v="674"/>
          <ac:picMkLst>
            <pc:docMk/>
            <pc:sldMk cId="2007973189" sldId="2076137414"/>
            <ac:picMk id="5" creationId="{323D400D-C04C-09FB-A73B-C5E0346AE852}"/>
          </ac:picMkLst>
        </pc:picChg>
        <pc:picChg chg="add del mod ord">
          <ac:chgData name="Schepers, Robbin" userId="S::robbin.schepers@ordina.nl::554a3139-dd8f-49a9-8ac9-f95f59a9e41a" providerId="AD" clId="Web-{2C706F11-3DCD-BAA0-4574-6006B9C9A272}" dt="2022-09-29T12:40:57.846" v="681"/>
          <ac:picMkLst>
            <pc:docMk/>
            <pc:sldMk cId="2007973189" sldId="2076137414"/>
            <ac:picMk id="6" creationId="{63E69CD5-EF4C-E306-DB72-A1311389A56E}"/>
          </ac:picMkLst>
        </pc:picChg>
        <pc:picChg chg="add del mod">
          <ac:chgData name="Schepers, Robbin" userId="S::robbin.schepers@ordina.nl::554a3139-dd8f-49a9-8ac9-f95f59a9e41a" providerId="AD" clId="Web-{2C706F11-3DCD-BAA0-4574-6006B9C9A272}" dt="2022-09-29T12:41:01.034" v="682"/>
          <ac:picMkLst>
            <pc:docMk/>
            <pc:sldMk cId="2007973189" sldId="2076137414"/>
            <ac:picMk id="1026" creationId="{5A0488FD-43AD-508A-4DC1-B7A4E83408C1}"/>
          </ac:picMkLst>
        </pc:picChg>
      </pc:sldChg>
      <pc:sldChg chg="addSp delSp modSp new del">
        <pc:chgData name="Schepers, Robbin" userId="S::robbin.schepers@ordina.nl::554a3139-dd8f-49a9-8ac9-f95f59a9e41a" providerId="AD" clId="Web-{2C706F11-3DCD-BAA0-4574-6006B9C9A272}" dt="2022-09-29T09:54:52.795" v="220"/>
        <pc:sldMkLst>
          <pc:docMk/>
          <pc:sldMk cId="492897797" sldId="2076137416"/>
        </pc:sldMkLst>
        <pc:spChg chg="mod">
          <ac:chgData name="Schepers, Robbin" userId="S::robbin.schepers@ordina.nl::554a3139-dd8f-49a9-8ac9-f95f59a9e41a" providerId="AD" clId="Web-{2C706F11-3DCD-BAA0-4574-6006B9C9A272}" dt="2022-09-29T09:52:28.073" v="208" actId="20577"/>
          <ac:spMkLst>
            <pc:docMk/>
            <pc:sldMk cId="492897797" sldId="2076137416"/>
            <ac:spMk id="3" creationId="{0BE90236-2935-72B6-2B5D-88E4FE4E56F2}"/>
          </ac:spMkLst>
        </pc:spChg>
        <pc:spChg chg="mod">
          <ac:chgData name="Schepers, Robbin" userId="S::robbin.schepers@ordina.nl::554a3139-dd8f-49a9-8ac9-f95f59a9e41a" providerId="AD" clId="Web-{2C706F11-3DCD-BAA0-4574-6006B9C9A272}" dt="2022-09-29T09:52:08.589" v="194" actId="20577"/>
          <ac:spMkLst>
            <pc:docMk/>
            <pc:sldMk cId="492897797" sldId="2076137416"/>
            <ac:spMk id="4" creationId="{076E712E-7CEB-1D2A-B78A-CAF0B02B226D}"/>
          </ac:spMkLst>
        </pc:spChg>
        <pc:spChg chg="mod">
          <ac:chgData name="Schepers, Robbin" userId="S::robbin.schepers@ordina.nl::554a3139-dd8f-49a9-8ac9-f95f59a9e41a" providerId="AD" clId="Web-{2C706F11-3DCD-BAA0-4574-6006B9C9A272}" dt="2022-09-29T09:52:13.011" v="198" actId="20577"/>
          <ac:spMkLst>
            <pc:docMk/>
            <pc:sldMk cId="492897797" sldId="2076137416"/>
            <ac:spMk id="5" creationId="{A314E106-266A-C21B-3D04-E0E97BA06B83}"/>
          </ac:spMkLst>
        </pc:spChg>
        <pc:spChg chg="mod">
          <ac:chgData name="Schepers, Robbin" userId="S::robbin.schepers@ordina.nl::554a3139-dd8f-49a9-8ac9-f95f59a9e41a" providerId="AD" clId="Web-{2C706F11-3DCD-BAA0-4574-6006B9C9A272}" dt="2022-09-29T09:48:19.334" v="130" actId="20577"/>
          <ac:spMkLst>
            <pc:docMk/>
            <pc:sldMk cId="492897797" sldId="2076137416"/>
            <ac:spMk id="12" creationId="{0EE1B9D6-0D34-B340-74BF-3BDB59ECB961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09:48:40.131" v="138"/>
          <ac:spMkLst>
            <pc:docMk/>
            <pc:sldMk cId="492897797" sldId="2076137416"/>
            <ac:spMk id="17" creationId="{29595025-D300-707F-7E66-53DED3143896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09:48:40.131" v="137"/>
          <ac:spMkLst>
            <pc:docMk/>
            <pc:sldMk cId="492897797" sldId="2076137416"/>
            <ac:spMk id="19" creationId="{17902E41-D898-2C2A-F8B9-DA164E6DA274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09:48:39.537" v="136"/>
          <ac:spMkLst>
            <pc:docMk/>
            <pc:sldMk cId="492897797" sldId="2076137416"/>
            <ac:spMk id="21" creationId="{97482602-1BFC-090D-4078-41B85D686568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09:48:39.537" v="135"/>
          <ac:spMkLst>
            <pc:docMk/>
            <pc:sldMk cId="492897797" sldId="2076137416"/>
            <ac:spMk id="23" creationId="{F82450AB-370B-3BCC-A760-28B1A9DD3D17}"/>
          </ac:spMkLst>
        </pc:spChg>
        <pc:picChg chg="add del mod">
          <ac:chgData name="Schepers, Robbin" userId="S::robbin.schepers@ordina.nl::554a3139-dd8f-49a9-8ac9-f95f59a9e41a" providerId="AD" clId="Web-{2C706F11-3DCD-BAA0-4574-6006B9C9A272}" dt="2022-09-29T09:50:43.227" v="154"/>
          <ac:picMkLst>
            <pc:docMk/>
            <pc:sldMk cId="492897797" sldId="2076137416"/>
            <ac:picMk id="24" creationId="{95282AF8-0985-CADA-245B-178BDA1B5E77}"/>
          </ac:picMkLst>
        </pc:picChg>
        <pc:picChg chg="add del mod">
          <ac:chgData name="Schepers, Robbin" userId="S::robbin.schepers@ordina.nl::554a3139-dd8f-49a9-8ac9-f95f59a9e41a" providerId="AD" clId="Web-{2C706F11-3DCD-BAA0-4574-6006B9C9A272}" dt="2022-09-29T09:50:40.712" v="153"/>
          <ac:picMkLst>
            <pc:docMk/>
            <pc:sldMk cId="492897797" sldId="2076137416"/>
            <ac:picMk id="25" creationId="{FE217B6E-B403-AE8E-2B43-436DBFC306A8}"/>
          </ac:picMkLst>
        </pc:picChg>
        <pc:picChg chg="add mod">
          <ac:chgData name="Schepers, Robbin" userId="S::robbin.schepers@ordina.nl::554a3139-dd8f-49a9-8ac9-f95f59a9e41a" providerId="AD" clId="Web-{2C706F11-3DCD-BAA0-4574-6006B9C9A272}" dt="2022-09-29T09:51:12.603" v="157" actId="1076"/>
          <ac:picMkLst>
            <pc:docMk/>
            <pc:sldMk cId="492897797" sldId="2076137416"/>
            <ac:picMk id="26" creationId="{4A746F68-2234-5D2A-C8A4-98673EA81D83}"/>
          </ac:picMkLst>
        </pc:picChg>
      </pc:sldChg>
      <pc:sldChg chg="addSp delSp modSp new mod modClrScheme chgLayout">
        <pc:chgData name="Schepers, Robbin" userId="S::robbin.schepers@ordina.nl::554a3139-dd8f-49a9-8ac9-f95f59a9e41a" providerId="AD" clId="Web-{2C706F11-3DCD-BAA0-4574-6006B9C9A272}" dt="2022-09-29T11:09:29.537" v="300"/>
        <pc:sldMkLst>
          <pc:docMk/>
          <pc:sldMk cId="583334449" sldId="2076137416"/>
        </pc:sldMkLst>
        <pc:spChg chg="mod">
          <ac:chgData name="Schepers, Robbin" userId="S::robbin.schepers@ordina.nl::554a3139-dd8f-49a9-8ac9-f95f59a9e41a" providerId="AD" clId="Web-{2C706F11-3DCD-BAA0-4574-6006B9C9A272}" dt="2022-09-29T10:58:05.699" v="249"/>
          <ac:spMkLst>
            <pc:docMk/>
            <pc:sldMk cId="583334449" sldId="2076137416"/>
            <ac:spMk id="2" creationId="{2677FB6C-DF41-757B-7AED-AB7A1024D09A}"/>
          </ac:spMkLst>
        </pc:spChg>
        <pc:spChg chg="mod">
          <ac:chgData name="Schepers, Robbin" userId="S::robbin.schepers@ordina.nl::554a3139-dd8f-49a9-8ac9-f95f59a9e41a" providerId="AD" clId="Web-{2C706F11-3DCD-BAA0-4574-6006B9C9A272}" dt="2022-09-29T10:58:05.699" v="249"/>
          <ac:spMkLst>
            <pc:docMk/>
            <pc:sldMk cId="583334449" sldId="2076137416"/>
            <ac:spMk id="3" creationId="{CEB161DF-08A5-1037-DAC8-B148F24986C5}"/>
          </ac:spMkLst>
        </pc:spChg>
        <pc:spChg chg="del">
          <ac:chgData name="Schepers, Robbin" userId="S::robbin.schepers@ordina.nl::554a3139-dd8f-49a9-8ac9-f95f59a9e41a" providerId="AD" clId="Web-{2C706F11-3DCD-BAA0-4574-6006B9C9A272}" dt="2022-09-29T10:58:05.699" v="249"/>
          <ac:spMkLst>
            <pc:docMk/>
            <pc:sldMk cId="583334449" sldId="2076137416"/>
            <ac:spMk id="4" creationId="{74566BA7-A717-F074-C9A0-F141EDCC259D}"/>
          </ac:spMkLst>
        </pc:spChg>
        <pc:spChg chg="add del mod">
          <ac:chgData name="Schepers, Robbin" userId="S::robbin.schepers@ordina.nl::554a3139-dd8f-49a9-8ac9-f95f59a9e41a" providerId="AD" clId="Web-{2C706F11-3DCD-BAA0-4574-6006B9C9A272}" dt="2022-09-29T11:09:29.537" v="300"/>
          <ac:spMkLst>
            <pc:docMk/>
            <pc:sldMk cId="583334449" sldId="2076137416"/>
            <ac:spMk id="10" creationId="{9F89375C-74C8-F745-C55A-6FD9AEDA27D0}"/>
          </ac:spMkLst>
        </pc:spChg>
        <pc:spChg chg="add">
          <ac:chgData name="Schepers, Robbin" userId="S::robbin.schepers@ordina.nl::554a3139-dd8f-49a9-8ac9-f95f59a9e41a" providerId="AD" clId="Web-{2C706F11-3DCD-BAA0-4574-6006B9C9A272}" dt="2022-09-29T11:09:29.537" v="300"/>
          <ac:spMkLst>
            <pc:docMk/>
            <pc:sldMk cId="583334449" sldId="2076137416"/>
            <ac:spMk id="15" creationId="{D67A3B6B-2329-4E6F-9BBD-E52680C34F27}"/>
          </ac:spMkLst>
        </pc:spChg>
        <pc:picChg chg="add del mod ord">
          <ac:chgData name="Schepers, Robbin" userId="S::robbin.schepers@ordina.nl::554a3139-dd8f-49a9-8ac9-f95f59a9e41a" providerId="AD" clId="Web-{2C706F11-3DCD-BAA0-4574-6006B9C9A272}" dt="2022-09-29T11:08:34.613" v="296"/>
          <ac:picMkLst>
            <pc:docMk/>
            <pc:sldMk cId="583334449" sldId="2076137416"/>
            <ac:picMk id="5" creationId="{F0863486-9B70-8DFB-6533-CF17ADFD1748}"/>
          </ac:picMkLst>
        </pc:picChg>
        <pc:picChg chg="add del mod">
          <ac:chgData name="Schepers, Robbin" userId="S::robbin.schepers@ordina.nl::554a3139-dd8f-49a9-8ac9-f95f59a9e41a" providerId="AD" clId="Web-{2C706F11-3DCD-BAA0-4574-6006B9C9A272}" dt="2022-09-29T11:09:23.724" v="298"/>
          <ac:picMkLst>
            <pc:docMk/>
            <pc:sldMk cId="583334449" sldId="2076137416"/>
            <ac:picMk id="6" creationId="{D4E2FA54-7310-F3E9-B78B-EB260C8C17AD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1:09:29.537" v="300"/>
          <ac:picMkLst>
            <pc:docMk/>
            <pc:sldMk cId="583334449" sldId="2076137416"/>
            <ac:picMk id="7" creationId="{D48363AD-16F4-813F-C19C-64252FEA68D1}"/>
          </ac:picMkLst>
        </pc:picChg>
      </pc:sldChg>
      <pc:sldChg chg="new del">
        <pc:chgData name="Schepers, Robbin" userId="S::robbin.schepers@ordina.nl::554a3139-dd8f-49a9-8ac9-f95f59a9e41a" providerId="AD" clId="Web-{2C706F11-3DCD-BAA0-4574-6006B9C9A272}" dt="2022-09-29T09:55:34.343" v="223"/>
        <pc:sldMkLst>
          <pc:docMk/>
          <pc:sldMk cId="1017313403" sldId="2076137416"/>
        </pc:sldMkLst>
      </pc:sldChg>
      <pc:sldChg chg="new del">
        <pc:chgData name="Schepers, Robbin" userId="S::robbin.schepers@ordina.nl::554a3139-dd8f-49a9-8ac9-f95f59a9e41a" providerId="AD" clId="Web-{2C706F11-3DCD-BAA0-4574-6006B9C9A272}" dt="2022-09-29T09:47:40.036" v="118"/>
        <pc:sldMkLst>
          <pc:docMk/>
          <pc:sldMk cId="3273342699" sldId="2076137416"/>
        </pc:sldMkLst>
      </pc:sldChg>
      <pc:sldChg chg="modSp new del">
        <pc:chgData name="Schepers, Robbin" userId="S::robbin.schepers@ordina.nl::554a3139-dd8f-49a9-8ac9-f95f59a9e41a" providerId="AD" clId="Web-{2C706F11-3DCD-BAA0-4574-6006B9C9A272}" dt="2022-09-29T09:54:54.342" v="221"/>
        <pc:sldMkLst>
          <pc:docMk/>
          <pc:sldMk cId="224284128" sldId="2076137417"/>
        </pc:sldMkLst>
        <pc:spChg chg="mod">
          <ac:chgData name="Schepers, Robbin" userId="S::robbin.schepers@ordina.nl::554a3139-dd8f-49a9-8ac9-f95f59a9e41a" providerId="AD" clId="Web-{2C706F11-3DCD-BAA0-4574-6006B9C9A272}" dt="2022-09-29T09:54:28.998" v="219" actId="20577"/>
          <ac:spMkLst>
            <pc:docMk/>
            <pc:sldMk cId="224284128" sldId="2076137417"/>
            <ac:spMk id="3" creationId="{DE116690-2117-807F-F1AA-AC9ECECB9E97}"/>
          </ac:spMkLst>
        </pc:spChg>
      </pc:sldChg>
      <pc:sldChg chg="addSp delSp modSp add replId">
        <pc:chgData name="Schepers, Robbin" userId="S::robbin.schepers@ordina.nl::554a3139-dd8f-49a9-8ac9-f95f59a9e41a" providerId="AD" clId="Web-{2C706F11-3DCD-BAA0-4574-6006B9C9A272}" dt="2022-09-29T11:10:14.960" v="303"/>
        <pc:sldMkLst>
          <pc:docMk/>
          <pc:sldMk cId="4141561811" sldId="2076137417"/>
        </pc:sldMkLst>
        <pc:spChg chg="del">
          <ac:chgData name="Schepers, Robbin" userId="S::robbin.schepers@ordina.nl::554a3139-dd8f-49a9-8ac9-f95f59a9e41a" providerId="AD" clId="Web-{2C706F11-3DCD-BAA0-4574-6006B9C9A272}" dt="2022-09-29T10:58:35.216" v="253"/>
          <ac:spMkLst>
            <pc:docMk/>
            <pc:sldMk cId="4141561811" sldId="2076137417"/>
            <ac:spMk id="10" creationId="{9F89375C-74C8-F745-C55A-6FD9AEDA27D0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1:10:14.960" v="303"/>
          <ac:spMkLst>
            <pc:docMk/>
            <pc:sldMk cId="4141561811" sldId="2076137417"/>
            <ac:spMk id="15" creationId="{8430AC46-670C-4229-25C1-46EADDF430C7}"/>
          </ac:spMkLst>
        </pc:spChg>
        <pc:spChg chg="add">
          <ac:chgData name="Schepers, Robbin" userId="S::robbin.schepers@ordina.nl::554a3139-dd8f-49a9-8ac9-f95f59a9e41a" providerId="AD" clId="Web-{2C706F11-3DCD-BAA0-4574-6006B9C9A272}" dt="2022-09-29T11:10:14.960" v="303"/>
          <ac:spMkLst>
            <pc:docMk/>
            <pc:sldMk cId="4141561811" sldId="2076137417"/>
            <ac:spMk id="20" creationId="{FC942A04-9DAD-1107-742F-ECEEB8E75C28}"/>
          </ac:spMkLst>
        </pc:spChg>
        <pc:picChg chg="add del mod ord">
          <ac:chgData name="Schepers, Robbin" userId="S::robbin.schepers@ordina.nl::554a3139-dd8f-49a9-8ac9-f95f59a9e41a" providerId="AD" clId="Web-{2C706F11-3DCD-BAA0-4574-6006B9C9A272}" dt="2022-09-29T11:09:44.647" v="301"/>
          <ac:picMkLst>
            <pc:docMk/>
            <pc:sldMk cId="4141561811" sldId="2076137417"/>
            <ac:picMk id="4" creationId="{EAEB44A1-E27B-AA2E-ED65-6B74EA8B0408}"/>
          </ac:picMkLst>
        </pc:picChg>
        <pc:picChg chg="del">
          <ac:chgData name="Schepers, Robbin" userId="S::robbin.schepers@ordina.nl::554a3139-dd8f-49a9-8ac9-f95f59a9e41a" providerId="AD" clId="Web-{2C706F11-3DCD-BAA0-4574-6006B9C9A272}" dt="2022-09-29T10:58:20.090" v="251"/>
          <ac:picMkLst>
            <pc:docMk/>
            <pc:sldMk cId="4141561811" sldId="2076137417"/>
            <ac:picMk id="5" creationId="{F0863486-9B70-8DFB-6533-CF17ADFD1748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1:10:14.960" v="303"/>
          <ac:picMkLst>
            <pc:docMk/>
            <pc:sldMk cId="4141561811" sldId="2076137417"/>
            <ac:picMk id="6" creationId="{912457F3-0A32-3F81-9303-BE9559A5A9E7}"/>
          </ac:picMkLst>
        </pc:picChg>
      </pc:sldChg>
      <pc:sldChg chg="addSp delSp modSp add replId">
        <pc:chgData name="Schepers, Robbin" userId="S::robbin.schepers@ordina.nl::554a3139-dd8f-49a9-8ac9-f95f59a9e41a" providerId="AD" clId="Web-{2C706F11-3DCD-BAA0-4574-6006B9C9A272}" dt="2022-09-29T11:10:47.337" v="306"/>
        <pc:sldMkLst>
          <pc:docMk/>
          <pc:sldMk cId="2755591948" sldId="2076137418"/>
        </pc:sldMkLst>
        <pc:spChg chg="del">
          <ac:chgData name="Schepers, Robbin" userId="S::robbin.schepers@ordina.nl::554a3139-dd8f-49a9-8ac9-f95f59a9e41a" providerId="AD" clId="Web-{2C706F11-3DCD-BAA0-4574-6006B9C9A272}" dt="2022-09-29T10:59:05.701" v="259"/>
          <ac:spMkLst>
            <pc:docMk/>
            <pc:sldMk cId="2755591948" sldId="2076137418"/>
            <ac:spMk id="15" creationId="{8430AC46-670C-4229-25C1-46EADDF430C7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1:10:47.337" v="306"/>
          <ac:spMkLst>
            <pc:docMk/>
            <pc:sldMk cId="2755591948" sldId="2076137418"/>
            <ac:spMk id="20" creationId="{098D0807-F449-902A-A6A1-EC9BD3E08123}"/>
          </ac:spMkLst>
        </pc:spChg>
        <pc:spChg chg="add">
          <ac:chgData name="Schepers, Robbin" userId="S::robbin.schepers@ordina.nl::554a3139-dd8f-49a9-8ac9-f95f59a9e41a" providerId="AD" clId="Web-{2C706F11-3DCD-BAA0-4574-6006B9C9A272}" dt="2022-09-29T11:10:47.337" v="306"/>
          <ac:spMkLst>
            <pc:docMk/>
            <pc:sldMk cId="2755591948" sldId="2076137418"/>
            <ac:spMk id="25" creationId="{3D14159E-0089-BEB8-7A7C-BAB17DF7D3E9}"/>
          </ac:spMkLst>
        </pc:spChg>
        <pc:picChg chg="del">
          <ac:chgData name="Schepers, Robbin" userId="S::robbin.schepers@ordina.nl::554a3139-dd8f-49a9-8ac9-f95f59a9e41a" providerId="AD" clId="Web-{2C706F11-3DCD-BAA0-4574-6006B9C9A272}" dt="2022-09-29T10:58:53.107" v="257"/>
          <ac:picMkLst>
            <pc:docMk/>
            <pc:sldMk cId="2755591948" sldId="2076137418"/>
            <ac:picMk id="4" creationId="{EAEB44A1-E27B-AA2E-ED65-6B74EA8B0408}"/>
          </ac:picMkLst>
        </pc:picChg>
        <pc:picChg chg="add del mod ord">
          <ac:chgData name="Schepers, Robbin" userId="S::robbin.schepers@ordina.nl::554a3139-dd8f-49a9-8ac9-f95f59a9e41a" providerId="AD" clId="Web-{2C706F11-3DCD-BAA0-4574-6006B9C9A272}" dt="2022-09-29T11:10:40.836" v="304"/>
          <ac:picMkLst>
            <pc:docMk/>
            <pc:sldMk cId="2755591948" sldId="2076137418"/>
            <ac:picMk id="5" creationId="{BBEA0E35-34C2-2DEC-565B-4E8A198A8AF7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1:10:47.337" v="306"/>
          <ac:picMkLst>
            <pc:docMk/>
            <pc:sldMk cId="2755591948" sldId="2076137418"/>
            <ac:picMk id="6" creationId="{8616E79A-31E4-8E07-913A-8642E4073AE6}"/>
          </ac:picMkLst>
        </pc:picChg>
      </pc:sldChg>
      <pc:sldChg chg="addSp delSp modSp add replId">
        <pc:chgData name="Schepers, Robbin" userId="S::robbin.schepers@ordina.nl::554a3139-dd8f-49a9-8ac9-f95f59a9e41a" providerId="AD" clId="Web-{2C706F11-3DCD-BAA0-4574-6006B9C9A272}" dt="2022-09-29T11:11:07.931" v="309"/>
        <pc:sldMkLst>
          <pc:docMk/>
          <pc:sldMk cId="2297314716" sldId="2076137419"/>
        </pc:sldMkLst>
        <pc:spChg chg="del">
          <ac:chgData name="Schepers, Robbin" userId="S::robbin.schepers@ordina.nl::554a3139-dd8f-49a9-8ac9-f95f59a9e41a" providerId="AD" clId="Web-{2C706F11-3DCD-BAA0-4574-6006B9C9A272}" dt="2022-09-29T10:59:57.391" v="262"/>
          <ac:spMkLst>
            <pc:docMk/>
            <pc:sldMk cId="2297314716" sldId="2076137419"/>
            <ac:spMk id="15" creationId="{8430AC46-670C-4229-25C1-46EADDF430C7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1:11:07.931" v="309"/>
          <ac:spMkLst>
            <pc:docMk/>
            <pc:sldMk cId="2297314716" sldId="2076137419"/>
            <ac:spMk id="20" creationId="{D878775C-726A-9B17-AAA7-2671F54EFF86}"/>
          </ac:spMkLst>
        </pc:spChg>
        <pc:spChg chg="add">
          <ac:chgData name="Schepers, Robbin" userId="S::robbin.schepers@ordina.nl::554a3139-dd8f-49a9-8ac9-f95f59a9e41a" providerId="AD" clId="Web-{2C706F11-3DCD-BAA0-4574-6006B9C9A272}" dt="2022-09-29T11:11:07.931" v="309"/>
          <ac:spMkLst>
            <pc:docMk/>
            <pc:sldMk cId="2297314716" sldId="2076137419"/>
            <ac:spMk id="25" creationId="{C9FC5511-3254-4A6A-9256-9FD3C04ED5A1}"/>
          </ac:spMkLst>
        </pc:spChg>
        <pc:picChg chg="del">
          <ac:chgData name="Schepers, Robbin" userId="S::robbin.schepers@ordina.nl::554a3139-dd8f-49a9-8ac9-f95f59a9e41a" providerId="AD" clId="Web-{2C706F11-3DCD-BAA0-4574-6006B9C9A272}" dt="2022-09-29T10:59:12.780" v="260"/>
          <ac:picMkLst>
            <pc:docMk/>
            <pc:sldMk cId="2297314716" sldId="2076137419"/>
            <ac:picMk id="4" creationId="{EAEB44A1-E27B-AA2E-ED65-6B74EA8B0408}"/>
          </ac:picMkLst>
        </pc:picChg>
        <pc:picChg chg="add del mod ord">
          <ac:chgData name="Schepers, Robbin" userId="S::robbin.schepers@ordina.nl::554a3139-dd8f-49a9-8ac9-f95f59a9e41a" providerId="AD" clId="Web-{2C706F11-3DCD-BAA0-4574-6006B9C9A272}" dt="2022-09-29T11:11:01.634" v="307"/>
          <ac:picMkLst>
            <pc:docMk/>
            <pc:sldMk cId="2297314716" sldId="2076137419"/>
            <ac:picMk id="5" creationId="{CB68FDC4-76F7-2788-A344-CFDBC29A9D30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1:11:07.931" v="309"/>
          <ac:picMkLst>
            <pc:docMk/>
            <pc:sldMk cId="2297314716" sldId="2076137419"/>
            <ac:picMk id="6" creationId="{86DC0142-9BB8-4D4C-DB6B-4E7AB44B2304}"/>
          </ac:picMkLst>
        </pc:picChg>
      </pc:sldChg>
      <pc:sldChg chg="addSp delSp modSp add replId">
        <pc:chgData name="Schepers, Robbin" userId="S::robbin.schepers@ordina.nl::554a3139-dd8f-49a9-8ac9-f95f59a9e41a" providerId="AD" clId="Web-{2C706F11-3DCD-BAA0-4574-6006B9C9A272}" dt="2022-09-29T11:11:30.276" v="312"/>
        <pc:sldMkLst>
          <pc:docMk/>
          <pc:sldMk cId="190890458" sldId="2076137420"/>
        </pc:sldMkLst>
        <pc:spChg chg="add del mod">
          <ac:chgData name="Schepers, Robbin" userId="S::robbin.schepers@ordina.nl::554a3139-dd8f-49a9-8ac9-f95f59a9e41a" providerId="AD" clId="Web-{2C706F11-3DCD-BAA0-4574-6006B9C9A272}" dt="2022-09-29T11:00:07.922" v="267"/>
          <ac:spMkLst>
            <pc:docMk/>
            <pc:sldMk cId="190890458" sldId="2076137420"/>
            <ac:spMk id="5" creationId="{40A92575-1E38-B546-3F78-7F26615A220A}"/>
          </ac:spMkLst>
        </pc:spChg>
        <pc:spChg chg="del">
          <ac:chgData name="Schepers, Robbin" userId="S::robbin.schepers@ordina.nl::554a3139-dd8f-49a9-8ac9-f95f59a9e41a" providerId="AD" clId="Web-{2C706F11-3DCD-BAA0-4574-6006B9C9A272}" dt="2022-09-29T11:01:08.550" v="269"/>
          <ac:spMkLst>
            <pc:docMk/>
            <pc:sldMk cId="190890458" sldId="2076137420"/>
            <ac:spMk id="15" creationId="{8430AC46-670C-4229-25C1-46EADDF430C7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1:11:30.276" v="312"/>
          <ac:spMkLst>
            <pc:docMk/>
            <pc:sldMk cId="190890458" sldId="2076137420"/>
            <ac:spMk id="20" creationId="{9C3C39A0-1DEB-F011-68B7-4612D4854603}"/>
          </ac:spMkLst>
        </pc:spChg>
        <pc:spChg chg="add">
          <ac:chgData name="Schepers, Robbin" userId="S::robbin.schepers@ordina.nl::554a3139-dd8f-49a9-8ac9-f95f59a9e41a" providerId="AD" clId="Web-{2C706F11-3DCD-BAA0-4574-6006B9C9A272}" dt="2022-09-29T11:11:30.276" v="312"/>
          <ac:spMkLst>
            <pc:docMk/>
            <pc:sldMk cId="190890458" sldId="2076137420"/>
            <ac:spMk id="25" creationId="{330F7C89-671A-B2A5-239A-89CB981DDB9E}"/>
          </ac:spMkLst>
        </pc:spChg>
        <pc:picChg chg="del">
          <ac:chgData name="Schepers, Robbin" userId="S::robbin.schepers@ordina.nl::554a3139-dd8f-49a9-8ac9-f95f59a9e41a" providerId="AD" clId="Web-{2C706F11-3DCD-BAA0-4574-6006B9C9A272}" dt="2022-09-29T11:00:02.969" v="263"/>
          <ac:picMkLst>
            <pc:docMk/>
            <pc:sldMk cId="190890458" sldId="2076137420"/>
            <ac:picMk id="4" creationId="{EAEB44A1-E27B-AA2E-ED65-6B74EA8B0408}"/>
          </ac:picMkLst>
        </pc:picChg>
        <pc:picChg chg="add del mod ord">
          <ac:chgData name="Schepers, Robbin" userId="S::robbin.schepers@ordina.nl::554a3139-dd8f-49a9-8ac9-f95f59a9e41a" providerId="AD" clId="Web-{2C706F11-3DCD-BAA0-4574-6006B9C9A272}" dt="2022-09-29T11:11:23.619" v="310"/>
          <ac:picMkLst>
            <pc:docMk/>
            <pc:sldMk cId="190890458" sldId="2076137420"/>
            <ac:picMk id="6" creationId="{9847DD82-18EE-C803-E2D5-BF1EC3DF6F76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1:11:30.276" v="312"/>
          <ac:picMkLst>
            <pc:docMk/>
            <pc:sldMk cId="190890458" sldId="2076137420"/>
            <ac:picMk id="7" creationId="{2FF9FD06-99C3-3AD6-F9F1-5CD5F1A6D198}"/>
          </ac:picMkLst>
        </pc:picChg>
      </pc:sldChg>
      <pc:sldChg chg="addSp delSp modSp add replId">
        <pc:chgData name="Schepers, Robbin" userId="S::robbin.schepers@ordina.nl::554a3139-dd8f-49a9-8ac9-f95f59a9e41a" providerId="AD" clId="Web-{2C706F11-3DCD-BAA0-4574-6006B9C9A272}" dt="2022-09-29T11:11:47.823" v="315"/>
        <pc:sldMkLst>
          <pc:docMk/>
          <pc:sldMk cId="3636497207" sldId="2076137421"/>
        </pc:sldMkLst>
        <pc:spChg chg="del">
          <ac:chgData name="Schepers, Robbin" userId="S::robbin.schepers@ordina.nl::554a3139-dd8f-49a9-8ac9-f95f59a9e41a" providerId="AD" clId="Web-{2C706F11-3DCD-BAA0-4574-6006B9C9A272}" dt="2022-09-29T11:02:52.100" v="273"/>
          <ac:spMkLst>
            <pc:docMk/>
            <pc:sldMk cId="3636497207" sldId="2076137421"/>
            <ac:spMk id="20" creationId="{9C3C39A0-1DEB-F011-68B7-4612D4854603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1:11:47.823" v="315"/>
          <ac:spMkLst>
            <pc:docMk/>
            <pc:sldMk cId="3636497207" sldId="2076137421"/>
            <ac:spMk id="25" creationId="{EDC1F029-6E41-8BE7-E582-8D927B3E51FC}"/>
          </ac:spMkLst>
        </pc:spChg>
        <pc:spChg chg="add">
          <ac:chgData name="Schepers, Robbin" userId="S::robbin.schepers@ordina.nl::554a3139-dd8f-49a9-8ac9-f95f59a9e41a" providerId="AD" clId="Web-{2C706F11-3DCD-BAA0-4574-6006B9C9A272}" dt="2022-09-29T11:11:47.823" v="315"/>
          <ac:spMkLst>
            <pc:docMk/>
            <pc:sldMk cId="3636497207" sldId="2076137421"/>
            <ac:spMk id="30" creationId="{A14D7610-3D86-92EE-11A0-11BEAD8122D6}"/>
          </ac:spMkLst>
        </pc:spChg>
        <pc:picChg chg="add del mod ord">
          <ac:chgData name="Schepers, Robbin" userId="S::robbin.schepers@ordina.nl::554a3139-dd8f-49a9-8ac9-f95f59a9e41a" providerId="AD" clId="Web-{2C706F11-3DCD-BAA0-4574-6006B9C9A272}" dt="2022-09-29T11:11:42.370" v="313"/>
          <ac:picMkLst>
            <pc:docMk/>
            <pc:sldMk cId="3636497207" sldId="2076137421"/>
            <ac:picMk id="4" creationId="{F16D0FBC-A3B3-DE00-ADE8-CBE4C9E908CB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1:11:47.823" v="315"/>
          <ac:picMkLst>
            <pc:docMk/>
            <pc:sldMk cId="3636497207" sldId="2076137421"/>
            <ac:picMk id="5" creationId="{7AC5CAD6-0485-F036-C722-65496E53E207}"/>
          </ac:picMkLst>
        </pc:picChg>
        <pc:picChg chg="del">
          <ac:chgData name="Schepers, Robbin" userId="S::robbin.schepers@ordina.nl::554a3139-dd8f-49a9-8ac9-f95f59a9e41a" providerId="AD" clId="Web-{2C706F11-3DCD-BAA0-4574-6006B9C9A272}" dt="2022-09-29T11:01:18.003" v="271"/>
          <ac:picMkLst>
            <pc:docMk/>
            <pc:sldMk cId="3636497207" sldId="2076137421"/>
            <ac:picMk id="6" creationId="{9847DD82-18EE-C803-E2D5-BF1EC3DF6F76}"/>
          </ac:picMkLst>
        </pc:picChg>
      </pc:sldChg>
      <pc:sldChg chg="addSp delSp modSp add replId">
        <pc:chgData name="Schepers, Robbin" userId="S::robbin.schepers@ordina.nl::554a3139-dd8f-49a9-8ac9-f95f59a9e41a" providerId="AD" clId="Web-{2C706F11-3DCD-BAA0-4574-6006B9C9A272}" dt="2022-09-29T11:13:49.828" v="328" actId="1076"/>
        <pc:sldMkLst>
          <pc:docMk/>
          <pc:sldMk cId="1492372173" sldId="2076137422"/>
        </pc:sldMkLst>
        <pc:spChg chg="del">
          <ac:chgData name="Schepers, Robbin" userId="S::robbin.schepers@ordina.nl::554a3139-dd8f-49a9-8ac9-f95f59a9e41a" providerId="AD" clId="Web-{2C706F11-3DCD-BAA0-4574-6006B9C9A272}" dt="2022-09-29T11:03:40.180" v="277"/>
          <ac:spMkLst>
            <pc:docMk/>
            <pc:sldMk cId="1492372173" sldId="2076137422"/>
            <ac:spMk id="25" creationId="{EDC1F029-6E41-8BE7-E582-8D927B3E51FC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1:12:31.762" v="318"/>
          <ac:spMkLst>
            <pc:docMk/>
            <pc:sldMk cId="1492372173" sldId="2076137422"/>
            <ac:spMk id="30" creationId="{F7F781A4-7220-D610-3E9A-8DD54BBE1D5B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1:13:17.170" v="324"/>
          <ac:spMkLst>
            <pc:docMk/>
            <pc:sldMk cId="1492372173" sldId="2076137422"/>
            <ac:spMk id="35" creationId="{4893B9B3-58EC-1FA0-F7F7-202F13B59B03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1:13:17.170" v="324"/>
          <ac:spMkLst>
            <pc:docMk/>
            <pc:sldMk cId="1492372173" sldId="2076137422"/>
            <ac:spMk id="40" creationId="{3F730D3E-11FC-86F2-4449-EAD5664CA8BE}"/>
          </ac:spMkLst>
        </pc:spChg>
        <pc:picChg chg="del">
          <ac:chgData name="Schepers, Robbin" userId="S::robbin.schepers@ordina.nl::554a3139-dd8f-49a9-8ac9-f95f59a9e41a" providerId="AD" clId="Web-{2C706F11-3DCD-BAA0-4574-6006B9C9A272}" dt="2022-09-29T11:03:03.976" v="275"/>
          <ac:picMkLst>
            <pc:docMk/>
            <pc:sldMk cId="1492372173" sldId="2076137422"/>
            <ac:picMk id="4" creationId="{F16D0FBC-A3B3-DE00-ADE8-CBE4C9E908CB}"/>
          </ac:picMkLst>
        </pc:picChg>
        <pc:picChg chg="add del mod ord">
          <ac:chgData name="Schepers, Robbin" userId="S::robbin.schepers@ordina.nl::554a3139-dd8f-49a9-8ac9-f95f59a9e41a" providerId="AD" clId="Web-{2C706F11-3DCD-BAA0-4574-6006B9C9A272}" dt="2022-09-29T11:12:26.825" v="316"/>
          <ac:picMkLst>
            <pc:docMk/>
            <pc:sldMk cId="1492372173" sldId="2076137422"/>
            <ac:picMk id="5" creationId="{3E83B1CA-7EAC-ACED-14B4-47DC6D44D92E}"/>
          </ac:picMkLst>
        </pc:picChg>
        <pc:picChg chg="add del mod ord">
          <ac:chgData name="Schepers, Robbin" userId="S::robbin.schepers@ordina.nl::554a3139-dd8f-49a9-8ac9-f95f59a9e41a" providerId="AD" clId="Web-{2C706F11-3DCD-BAA0-4574-6006B9C9A272}" dt="2022-09-29T11:13:00.123" v="319"/>
          <ac:picMkLst>
            <pc:docMk/>
            <pc:sldMk cId="1492372173" sldId="2076137422"/>
            <ac:picMk id="6" creationId="{AB79C9EC-627F-4F59-8727-E992B4CDA527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1:13:49.828" v="328" actId="1076"/>
          <ac:picMkLst>
            <pc:docMk/>
            <pc:sldMk cId="1492372173" sldId="2076137422"/>
            <ac:picMk id="7" creationId="{380C5E50-6791-E0D9-132A-EB642FEC8B23}"/>
          </ac:picMkLst>
        </pc:picChg>
      </pc:sldChg>
      <pc:sldChg chg="addSp delSp modSp add replId">
        <pc:chgData name="Schepers, Robbin" userId="S::robbin.schepers@ordina.nl::554a3139-dd8f-49a9-8ac9-f95f59a9e41a" providerId="AD" clId="Web-{2C706F11-3DCD-BAA0-4574-6006B9C9A272}" dt="2022-09-29T11:14:08.657" v="331"/>
        <pc:sldMkLst>
          <pc:docMk/>
          <pc:sldMk cId="202273114" sldId="2076137423"/>
        </pc:sldMkLst>
        <pc:spChg chg="del">
          <ac:chgData name="Schepers, Robbin" userId="S::robbin.schepers@ordina.nl::554a3139-dd8f-49a9-8ac9-f95f59a9e41a" providerId="AD" clId="Web-{2C706F11-3DCD-BAA0-4574-6006B9C9A272}" dt="2022-09-29T11:14:08.657" v="331"/>
          <ac:spMkLst>
            <pc:docMk/>
            <pc:sldMk cId="202273114" sldId="2076137423"/>
            <ac:spMk id="30" creationId="{F7F781A4-7220-D610-3E9A-8DD54BBE1D5B}"/>
          </ac:spMkLst>
        </pc:spChg>
        <pc:spChg chg="add">
          <ac:chgData name="Schepers, Robbin" userId="S::robbin.schepers@ordina.nl::554a3139-dd8f-49a9-8ac9-f95f59a9e41a" providerId="AD" clId="Web-{2C706F11-3DCD-BAA0-4574-6006B9C9A272}" dt="2022-09-29T11:14:08.657" v="331"/>
          <ac:spMkLst>
            <pc:docMk/>
            <pc:sldMk cId="202273114" sldId="2076137423"/>
            <ac:spMk id="35" creationId="{41E46C8A-1614-F49B-C084-A3804CAA1539}"/>
          </ac:spMkLst>
        </pc:spChg>
        <pc:picChg chg="add mod ord">
          <ac:chgData name="Schepers, Robbin" userId="S::robbin.schepers@ordina.nl::554a3139-dd8f-49a9-8ac9-f95f59a9e41a" providerId="AD" clId="Web-{2C706F11-3DCD-BAA0-4574-6006B9C9A272}" dt="2022-09-29T11:14:08.657" v="331"/>
          <ac:picMkLst>
            <pc:docMk/>
            <pc:sldMk cId="202273114" sldId="2076137423"/>
            <ac:picMk id="4" creationId="{C5E11B0A-D343-2BDD-5AEC-9D31F2F1CFAF}"/>
          </ac:picMkLst>
        </pc:picChg>
        <pc:picChg chg="del">
          <ac:chgData name="Schepers, Robbin" userId="S::robbin.schepers@ordina.nl::554a3139-dd8f-49a9-8ac9-f95f59a9e41a" providerId="AD" clId="Web-{2C706F11-3DCD-BAA0-4574-6006B9C9A272}" dt="2022-09-29T11:13:58.125" v="329"/>
          <ac:picMkLst>
            <pc:docMk/>
            <pc:sldMk cId="202273114" sldId="2076137423"/>
            <ac:picMk id="5" creationId="{3E83B1CA-7EAC-ACED-14B4-47DC6D44D92E}"/>
          </ac:picMkLst>
        </pc:picChg>
      </pc:sldChg>
      <pc:sldChg chg="addSp delSp modSp add replId">
        <pc:chgData name="Schepers, Robbin" userId="S::robbin.schepers@ordina.nl::554a3139-dd8f-49a9-8ac9-f95f59a9e41a" providerId="AD" clId="Web-{2C706F11-3DCD-BAA0-4574-6006B9C9A272}" dt="2022-09-29T11:14:59.643" v="337"/>
        <pc:sldMkLst>
          <pc:docMk/>
          <pc:sldMk cId="3327364759" sldId="2076137424"/>
        </pc:sldMkLst>
        <pc:spChg chg="del">
          <ac:chgData name="Schepers, Robbin" userId="S::robbin.schepers@ordina.nl::554a3139-dd8f-49a9-8ac9-f95f59a9e41a" providerId="AD" clId="Web-{2C706F11-3DCD-BAA0-4574-6006B9C9A272}" dt="2022-09-29T11:04:14.760" v="282"/>
          <ac:spMkLst>
            <pc:docMk/>
            <pc:sldMk cId="3327364759" sldId="2076137424"/>
            <ac:spMk id="30" creationId="{F7F781A4-7220-D610-3E9A-8DD54BBE1D5B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1:14:30.751" v="334"/>
          <ac:spMkLst>
            <pc:docMk/>
            <pc:sldMk cId="3327364759" sldId="2076137424"/>
            <ac:spMk id="35" creationId="{C1A1B5C0-7ED9-5A62-2EDB-AFD5AB158CF4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1:14:59.643" v="337"/>
          <ac:spMkLst>
            <pc:docMk/>
            <pc:sldMk cId="3327364759" sldId="2076137424"/>
            <ac:spMk id="40" creationId="{6936107F-9AFA-A0D8-1B71-478D2DFA1578}"/>
          </ac:spMkLst>
        </pc:spChg>
        <pc:spChg chg="add">
          <ac:chgData name="Schepers, Robbin" userId="S::robbin.schepers@ordina.nl::554a3139-dd8f-49a9-8ac9-f95f59a9e41a" providerId="AD" clId="Web-{2C706F11-3DCD-BAA0-4574-6006B9C9A272}" dt="2022-09-29T11:14:59.643" v="337"/>
          <ac:spMkLst>
            <pc:docMk/>
            <pc:sldMk cId="3327364759" sldId="2076137424"/>
            <ac:spMk id="45" creationId="{CE91F3B8-145F-F38E-AFC6-B999744B4269}"/>
          </ac:spMkLst>
        </pc:spChg>
        <pc:picChg chg="add del mod ord">
          <ac:chgData name="Schepers, Robbin" userId="S::robbin.schepers@ordina.nl::554a3139-dd8f-49a9-8ac9-f95f59a9e41a" providerId="AD" clId="Web-{2C706F11-3DCD-BAA0-4574-6006B9C9A272}" dt="2022-09-29T11:14:25.485" v="332"/>
          <ac:picMkLst>
            <pc:docMk/>
            <pc:sldMk cId="3327364759" sldId="2076137424"/>
            <ac:picMk id="4" creationId="{FD24A92A-BAAD-8D58-A388-1158C3BE429A}"/>
          </ac:picMkLst>
        </pc:picChg>
        <pc:picChg chg="del">
          <ac:chgData name="Schepers, Robbin" userId="S::robbin.schepers@ordina.nl::554a3139-dd8f-49a9-8ac9-f95f59a9e41a" providerId="AD" clId="Web-{2C706F11-3DCD-BAA0-4574-6006B9C9A272}" dt="2022-09-29T11:04:08.963" v="280"/>
          <ac:picMkLst>
            <pc:docMk/>
            <pc:sldMk cId="3327364759" sldId="2076137424"/>
            <ac:picMk id="5" creationId="{3E83B1CA-7EAC-ACED-14B4-47DC6D44D92E}"/>
          </ac:picMkLst>
        </pc:picChg>
        <pc:picChg chg="add del mod ord">
          <ac:chgData name="Schepers, Robbin" userId="S::robbin.schepers@ordina.nl::554a3139-dd8f-49a9-8ac9-f95f59a9e41a" providerId="AD" clId="Web-{2C706F11-3DCD-BAA0-4574-6006B9C9A272}" dt="2022-09-29T11:14:51.314" v="335"/>
          <ac:picMkLst>
            <pc:docMk/>
            <pc:sldMk cId="3327364759" sldId="2076137424"/>
            <ac:picMk id="6" creationId="{5422DDE0-7A77-BF77-9D6B-D9475EC19C89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1:14:59.643" v="337"/>
          <ac:picMkLst>
            <pc:docMk/>
            <pc:sldMk cId="3327364759" sldId="2076137424"/>
            <ac:picMk id="7" creationId="{F494FCC2-0335-CA48-901B-7A476FAAB77D}"/>
          </ac:picMkLst>
        </pc:picChg>
      </pc:sldChg>
      <pc:sldChg chg="addSp delSp modSp add replId">
        <pc:chgData name="Schepers, Robbin" userId="S::robbin.schepers@ordina.nl::554a3139-dd8f-49a9-8ac9-f95f59a9e41a" providerId="AD" clId="Web-{2C706F11-3DCD-BAA0-4574-6006B9C9A272}" dt="2022-09-29T11:16:15.552" v="345" actId="1076"/>
        <pc:sldMkLst>
          <pc:docMk/>
          <pc:sldMk cId="4157379920" sldId="2076137425"/>
        </pc:sldMkLst>
        <pc:spChg chg="del">
          <ac:chgData name="Schepers, Robbin" userId="S::robbin.schepers@ordina.nl::554a3139-dd8f-49a9-8ac9-f95f59a9e41a" providerId="AD" clId="Web-{2C706F11-3DCD-BAA0-4574-6006B9C9A272}" dt="2022-09-29T11:04:42.511" v="286"/>
          <ac:spMkLst>
            <pc:docMk/>
            <pc:sldMk cId="4157379920" sldId="2076137425"/>
            <ac:spMk id="35" creationId="{C1A1B5C0-7ED9-5A62-2EDB-AFD5AB158CF4}"/>
          </ac:spMkLst>
        </pc:spChg>
        <pc:spChg chg="add">
          <ac:chgData name="Schepers, Robbin" userId="S::robbin.schepers@ordina.nl::554a3139-dd8f-49a9-8ac9-f95f59a9e41a" providerId="AD" clId="Web-{2C706F11-3DCD-BAA0-4574-6006B9C9A272}" dt="2022-09-29T11:04:42.511" v="286"/>
          <ac:spMkLst>
            <pc:docMk/>
            <pc:sldMk cId="4157379920" sldId="2076137425"/>
            <ac:spMk id="40" creationId="{E0F71245-A1CC-5BC5-DF6E-C694AB17122F}"/>
          </ac:spMkLst>
        </pc:spChg>
        <pc:picChg chg="del">
          <ac:chgData name="Schepers, Robbin" userId="S::robbin.schepers@ordina.nl::554a3139-dd8f-49a9-8ac9-f95f59a9e41a" providerId="AD" clId="Web-{2C706F11-3DCD-BAA0-4574-6006B9C9A272}" dt="2022-09-29T11:04:22.932" v="284"/>
          <ac:picMkLst>
            <pc:docMk/>
            <pc:sldMk cId="4157379920" sldId="2076137425"/>
            <ac:picMk id="4" creationId="{FD24A92A-BAAD-8D58-A388-1158C3BE429A}"/>
          </ac:picMkLst>
        </pc:picChg>
        <pc:picChg chg="add del mod ord">
          <ac:chgData name="Schepers, Robbin" userId="S::robbin.schepers@ordina.nl::554a3139-dd8f-49a9-8ac9-f95f59a9e41a" providerId="AD" clId="Web-{2C706F11-3DCD-BAA0-4574-6006B9C9A272}" dt="2022-09-29T11:15:12.315" v="338"/>
          <ac:picMkLst>
            <pc:docMk/>
            <pc:sldMk cId="4157379920" sldId="2076137425"/>
            <ac:picMk id="5" creationId="{D7EE799D-F5E6-6F91-ECE0-B332C1239548}"/>
          </ac:picMkLst>
        </pc:picChg>
        <pc:picChg chg="add mod">
          <ac:chgData name="Schepers, Robbin" userId="S::robbin.schepers@ordina.nl::554a3139-dd8f-49a9-8ac9-f95f59a9e41a" providerId="AD" clId="Web-{2C706F11-3DCD-BAA0-4574-6006B9C9A272}" dt="2022-09-29T11:16:15.552" v="345" actId="1076"/>
          <ac:picMkLst>
            <pc:docMk/>
            <pc:sldMk cId="4157379920" sldId="2076137425"/>
            <ac:picMk id="6" creationId="{4672F72C-FDEA-FF3C-C2FB-A2A949BF0754}"/>
          </ac:picMkLst>
        </pc:picChg>
      </pc:sldChg>
      <pc:sldChg chg="addSp delSp modSp add replId">
        <pc:chgData name="Schepers, Robbin" userId="S::robbin.schepers@ordina.nl::554a3139-dd8f-49a9-8ac9-f95f59a9e41a" providerId="AD" clId="Web-{2C706F11-3DCD-BAA0-4574-6006B9C9A272}" dt="2022-09-29T11:16:37.459" v="348"/>
        <pc:sldMkLst>
          <pc:docMk/>
          <pc:sldMk cId="3643599840" sldId="2076137426"/>
        </pc:sldMkLst>
        <pc:spChg chg="del">
          <ac:chgData name="Schepers, Robbin" userId="S::robbin.schepers@ordina.nl::554a3139-dd8f-49a9-8ac9-f95f59a9e41a" providerId="AD" clId="Web-{2C706F11-3DCD-BAA0-4574-6006B9C9A272}" dt="2022-09-29T11:16:37.459" v="348"/>
          <ac:spMkLst>
            <pc:docMk/>
            <pc:sldMk cId="3643599840" sldId="2076137426"/>
            <ac:spMk id="40" creationId="{E0F71245-A1CC-5BC5-DF6E-C694AB17122F}"/>
          </ac:spMkLst>
        </pc:spChg>
        <pc:spChg chg="add">
          <ac:chgData name="Schepers, Robbin" userId="S::robbin.schepers@ordina.nl::554a3139-dd8f-49a9-8ac9-f95f59a9e41a" providerId="AD" clId="Web-{2C706F11-3DCD-BAA0-4574-6006B9C9A272}" dt="2022-09-29T11:16:37.459" v="348"/>
          <ac:spMkLst>
            <pc:docMk/>
            <pc:sldMk cId="3643599840" sldId="2076137426"/>
            <ac:spMk id="45" creationId="{B787D5C6-E621-856E-5209-2CF1F25540D6}"/>
          </ac:spMkLst>
        </pc:spChg>
        <pc:picChg chg="add mod ord">
          <ac:chgData name="Schepers, Robbin" userId="S::robbin.schepers@ordina.nl::554a3139-dd8f-49a9-8ac9-f95f59a9e41a" providerId="AD" clId="Web-{2C706F11-3DCD-BAA0-4574-6006B9C9A272}" dt="2022-09-29T11:16:37.459" v="348"/>
          <ac:picMkLst>
            <pc:docMk/>
            <pc:sldMk cId="3643599840" sldId="2076137426"/>
            <ac:picMk id="4" creationId="{31366AB9-988A-7901-6BB5-EFE619632829}"/>
          </ac:picMkLst>
        </pc:picChg>
        <pc:picChg chg="del">
          <ac:chgData name="Schepers, Robbin" userId="S::robbin.schepers@ordina.nl::554a3139-dd8f-49a9-8ac9-f95f59a9e41a" providerId="AD" clId="Web-{2C706F11-3DCD-BAA0-4574-6006B9C9A272}" dt="2022-09-29T11:16:32.396" v="346"/>
          <ac:picMkLst>
            <pc:docMk/>
            <pc:sldMk cId="3643599840" sldId="2076137426"/>
            <ac:picMk id="5" creationId="{D7EE799D-F5E6-6F91-ECE0-B332C1239548}"/>
          </ac:picMkLst>
        </pc:picChg>
      </pc:sldChg>
      <pc:sldChg chg="addSp delSp modSp add mod replId modClrScheme chgLayout">
        <pc:chgData name="Schepers, Robbin" userId="S::robbin.schepers@ordina.nl::554a3139-dd8f-49a9-8ac9-f95f59a9e41a" providerId="AD" clId="Web-{2C706F11-3DCD-BAA0-4574-6006B9C9A272}" dt="2022-09-29T12:02:45.010" v="545" actId="1076"/>
        <pc:sldMkLst>
          <pc:docMk/>
          <pc:sldMk cId="3115084478" sldId="2076137427"/>
        </pc:sldMkLst>
        <pc:spChg chg="mod">
          <ac:chgData name="Schepers, Robbin" userId="S::robbin.schepers@ordina.nl::554a3139-dd8f-49a9-8ac9-f95f59a9e41a" providerId="AD" clId="Web-{2C706F11-3DCD-BAA0-4574-6006B9C9A272}" dt="2022-09-29T12:01:50.945" v="531"/>
          <ac:spMkLst>
            <pc:docMk/>
            <pc:sldMk cId="3115084478" sldId="2076137427"/>
            <ac:spMk id="2" creationId="{2677FB6C-DF41-757B-7AED-AB7A1024D09A}"/>
          </ac:spMkLst>
        </pc:spChg>
        <pc:spChg chg="mod">
          <ac:chgData name="Schepers, Robbin" userId="S::robbin.schepers@ordina.nl::554a3139-dd8f-49a9-8ac9-f95f59a9e41a" providerId="AD" clId="Web-{2C706F11-3DCD-BAA0-4574-6006B9C9A272}" dt="2022-09-29T12:01:50.945" v="531"/>
          <ac:spMkLst>
            <pc:docMk/>
            <pc:sldMk cId="3115084478" sldId="2076137427"/>
            <ac:spMk id="3" creationId="{CEB161DF-08A5-1037-DAC8-B148F24986C5}"/>
          </ac:spMkLst>
        </pc:spChg>
        <pc:spChg chg="mod">
          <ac:chgData name="Schepers, Robbin" userId="S::robbin.schepers@ordina.nl::554a3139-dd8f-49a9-8ac9-f95f59a9e41a" providerId="AD" clId="Web-{2C706F11-3DCD-BAA0-4574-6006B9C9A272}" dt="2022-09-29T12:01:50.945" v="531"/>
          <ac:spMkLst>
            <pc:docMk/>
            <pc:sldMk cId="3115084478" sldId="2076137427"/>
            <ac:spMk id="45" creationId="{B787D5C6-E621-856E-5209-2CF1F25540D6}"/>
          </ac:spMkLst>
        </pc:spChg>
        <pc:picChg chg="add del mod ord">
          <ac:chgData name="Schepers, Robbin" userId="S::robbin.schepers@ordina.nl::554a3139-dd8f-49a9-8ac9-f95f59a9e41a" providerId="AD" clId="Web-{2C706F11-3DCD-BAA0-4574-6006B9C9A272}" dt="2022-09-29T12:01:34.898" v="528"/>
          <ac:picMkLst>
            <pc:docMk/>
            <pc:sldMk cId="3115084478" sldId="2076137427"/>
            <ac:picMk id="4" creationId="{049F28B7-99A6-187B-4127-6F811890EB7D}"/>
          </ac:picMkLst>
        </pc:picChg>
        <pc:picChg chg="del">
          <ac:chgData name="Schepers, Robbin" userId="S::robbin.schepers@ordina.nl::554a3139-dd8f-49a9-8ac9-f95f59a9e41a" providerId="AD" clId="Web-{2C706F11-3DCD-BAA0-4574-6006B9C9A272}" dt="2022-09-29T11:19:16.996" v="434"/>
          <ac:picMkLst>
            <pc:docMk/>
            <pc:sldMk cId="3115084478" sldId="2076137427"/>
            <ac:picMk id="4" creationId="{31366AB9-988A-7901-6BB5-EFE619632829}"/>
          </ac:picMkLst>
        </pc:picChg>
        <pc:picChg chg="add del mod ord">
          <ac:chgData name="Schepers, Robbin" userId="S::robbin.schepers@ordina.nl::554a3139-dd8f-49a9-8ac9-f95f59a9e41a" providerId="AD" clId="Web-{2C706F11-3DCD-BAA0-4574-6006B9C9A272}" dt="2022-09-29T11:54:06.553" v="517"/>
          <ac:picMkLst>
            <pc:docMk/>
            <pc:sldMk cId="3115084478" sldId="2076137427"/>
            <ac:picMk id="5" creationId="{3BA85595-D94E-2715-4C14-6084917313E5}"/>
          </ac:picMkLst>
        </pc:picChg>
        <pc:picChg chg="add del mod">
          <ac:chgData name="Schepers, Robbin" userId="S::robbin.schepers@ordina.nl::554a3139-dd8f-49a9-8ac9-f95f59a9e41a" providerId="AD" clId="Web-{2C706F11-3DCD-BAA0-4574-6006B9C9A272}" dt="2022-09-29T12:00:43.412" v="525"/>
          <ac:picMkLst>
            <pc:docMk/>
            <pc:sldMk cId="3115084478" sldId="2076137427"/>
            <ac:picMk id="6" creationId="{86183333-4DC1-C6F2-523C-A2676373BEF9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2:02:45.010" v="545" actId="1076"/>
          <ac:picMkLst>
            <pc:docMk/>
            <pc:sldMk cId="3115084478" sldId="2076137427"/>
            <ac:picMk id="7" creationId="{80A52CEE-E132-F1AA-3BE1-232DC2D08CD3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2:02:44.947" v="544" actId="1076"/>
          <ac:picMkLst>
            <pc:docMk/>
            <pc:sldMk cId="3115084478" sldId="2076137427"/>
            <ac:picMk id="8" creationId="{FE1CBB9A-4198-781F-690F-0EE71843D293}"/>
          </ac:picMkLst>
        </pc:picChg>
      </pc:sldChg>
      <pc:sldChg chg="addSp delSp modSp add del replId">
        <pc:chgData name="Schepers, Robbin" userId="S::robbin.schepers@ordina.nl::554a3139-dd8f-49a9-8ac9-f95f59a9e41a" providerId="AD" clId="Web-{2C706F11-3DCD-BAA0-4574-6006B9C9A272}" dt="2022-09-29T11:16:47.600" v="349"/>
        <pc:sldMkLst>
          <pc:docMk/>
          <pc:sldMk cId="3421046136" sldId="2076137427"/>
        </pc:sldMkLst>
        <pc:spChg chg="add del">
          <ac:chgData name="Schepers, Robbin" userId="S::robbin.schepers@ordina.nl::554a3139-dd8f-49a9-8ac9-f95f59a9e41a" providerId="AD" clId="Web-{2C706F11-3DCD-BAA0-4574-6006B9C9A272}" dt="2022-09-29T11:05:27.950" v="293"/>
          <ac:spMkLst>
            <pc:docMk/>
            <pc:sldMk cId="3421046136" sldId="2076137427"/>
            <ac:spMk id="40" creationId="{E0F71245-A1CC-5BC5-DF6E-C694AB17122F}"/>
          </ac:spMkLst>
        </pc:spChg>
        <pc:spChg chg="add">
          <ac:chgData name="Schepers, Robbin" userId="S::robbin.schepers@ordina.nl::554a3139-dd8f-49a9-8ac9-f95f59a9e41a" providerId="AD" clId="Web-{2C706F11-3DCD-BAA0-4574-6006B9C9A272}" dt="2022-09-29T11:05:27.950" v="293"/>
          <ac:spMkLst>
            <pc:docMk/>
            <pc:sldMk cId="3421046136" sldId="2076137427"/>
            <ac:spMk id="42" creationId="{1535A06B-9249-1436-124E-61CA46874C27}"/>
          </ac:spMkLst>
        </pc:spChg>
        <pc:spChg chg="add del">
          <ac:chgData name="Schepers, Robbin" userId="S::robbin.schepers@ordina.nl::554a3139-dd8f-49a9-8ac9-f95f59a9e41a" providerId="AD" clId="Web-{2C706F11-3DCD-BAA0-4574-6006B9C9A272}" dt="2022-09-29T11:05:26.169" v="292"/>
          <ac:spMkLst>
            <pc:docMk/>
            <pc:sldMk cId="3421046136" sldId="2076137427"/>
            <ac:spMk id="45" creationId="{1535A06B-9249-1436-124E-61CA46874C27}"/>
          </ac:spMkLst>
        </pc:spChg>
        <pc:picChg chg="add mod ord">
          <ac:chgData name="Schepers, Robbin" userId="S::robbin.schepers@ordina.nl::554a3139-dd8f-49a9-8ac9-f95f59a9e41a" providerId="AD" clId="Web-{2C706F11-3DCD-BAA0-4574-6006B9C9A272}" dt="2022-09-29T11:05:27.950" v="293"/>
          <ac:picMkLst>
            <pc:docMk/>
            <pc:sldMk cId="3421046136" sldId="2076137427"/>
            <ac:picMk id="4" creationId="{769C077E-2018-BE49-A1C6-842F6D5DC6CC}"/>
          </ac:picMkLst>
        </pc:picChg>
        <pc:picChg chg="del">
          <ac:chgData name="Schepers, Robbin" userId="S::robbin.schepers@ordina.nl::554a3139-dd8f-49a9-8ac9-f95f59a9e41a" providerId="AD" clId="Web-{2C706F11-3DCD-BAA0-4574-6006B9C9A272}" dt="2022-09-29T11:05:12.965" v="289"/>
          <ac:picMkLst>
            <pc:docMk/>
            <pc:sldMk cId="3421046136" sldId="2076137427"/>
            <ac:picMk id="5" creationId="{D7EE799D-F5E6-6F91-ECE0-B332C1239548}"/>
          </ac:picMkLst>
        </pc:picChg>
      </pc:sldChg>
      <pc:sldChg chg="delSp add del replId">
        <pc:chgData name="Schepers, Robbin" userId="S::robbin.schepers@ordina.nl::554a3139-dd8f-49a9-8ac9-f95f59a9e41a" providerId="AD" clId="Web-{2C706F11-3DCD-BAA0-4574-6006B9C9A272}" dt="2022-09-29T11:16:51.444" v="350"/>
        <pc:sldMkLst>
          <pc:docMk/>
          <pc:sldMk cId="29695205" sldId="2076137428"/>
        </pc:sldMkLst>
        <pc:picChg chg="del">
          <ac:chgData name="Schepers, Robbin" userId="S::robbin.schepers@ordina.nl::554a3139-dd8f-49a9-8ac9-f95f59a9e41a" providerId="AD" clId="Web-{2C706F11-3DCD-BAA0-4574-6006B9C9A272}" dt="2022-09-29T11:05:44.248" v="295"/>
          <ac:picMkLst>
            <pc:docMk/>
            <pc:sldMk cId="29695205" sldId="2076137428"/>
            <ac:picMk id="4" creationId="{769C077E-2018-BE49-A1C6-842F6D5DC6CC}"/>
          </ac:picMkLst>
        </pc:picChg>
      </pc:sldChg>
      <pc:sldChg chg="addSp delSp modSp add del replId">
        <pc:chgData name="Schepers, Robbin" userId="S::robbin.schepers@ordina.nl::554a3139-dd8f-49a9-8ac9-f95f59a9e41a" providerId="AD" clId="Web-{2C706F11-3DCD-BAA0-4574-6006B9C9A272}" dt="2022-09-29T12:02:23.868" v="540"/>
        <pc:sldMkLst>
          <pc:docMk/>
          <pc:sldMk cId="907227118" sldId="2076137428"/>
        </pc:sldMkLst>
        <pc:picChg chg="del">
          <ac:chgData name="Schepers, Robbin" userId="S::robbin.schepers@ordina.nl::554a3139-dd8f-49a9-8ac9-f95f59a9e41a" providerId="AD" clId="Web-{2C706F11-3DCD-BAA0-4574-6006B9C9A272}" dt="2022-09-29T11:52:32.159" v="508"/>
          <ac:picMkLst>
            <pc:docMk/>
            <pc:sldMk cId="907227118" sldId="2076137428"/>
            <ac:picMk id="4" creationId="{049F28B7-99A6-187B-4127-6F811890EB7D}"/>
          </ac:picMkLst>
        </pc:picChg>
        <pc:picChg chg="del">
          <ac:chgData name="Schepers, Robbin" userId="S::robbin.schepers@ordina.nl::554a3139-dd8f-49a9-8ac9-f95f59a9e41a" providerId="AD" clId="Web-{2C706F11-3DCD-BAA0-4574-6006B9C9A272}" dt="2022-09-29T11:52:58.472" v="514"/>
          <ac:picMkLst>
            <pc:docMk/>
            <pc:sldMk cId="907227118" sldId="2076137428"/>
            <ac:picMk id="5" creationId="{3BA85595-D94E-2715-4C14-6084917313E5}"/>
          </ac:picMkLst>
        </pc:picChg>
        <pc:picChg chg="add mod">
          <ac:chgData name="Schepers, Robbin" userId="S::robbin.schepers@ordina.nl::554a3139-dd8f-49a9-8ac9-f95f59a9e41a" providerId="AD" clId="Web-{2C706F11-3DCD-BAA0-4574-6006B9C9A272}" dt="2022-09-29T11:52:36.284" v="509" actId="1076"/>
          <ac:picMkLst>
            <pc:docMk/>
            <pc:sldMk cId="907227118" sldId="2076137428"/>
            <ac:picMk id="6" creationId="{1514345D-FAA5-CBC0-7187-AE401BC3EFA8}"/>
          </ac:picMkLst>
        </pc:picChg>
        <pc:picChg chg="add del mod">
          <ac:chgData name="Schepers, Robbin" userId="S::robbin.schepers@ordina.nl::554a3139-dd8f-49a9-8ac9-f95f59a9e41a" providerId="AD" clId="Web-{2C706F11-3DCD-BAA0-4574-6006B9C9A272}" dt="2022-09-29T11:54:02.475" v="516"/>
          <ac:picMkLst>
            <pc:docMk/>
            <pc:sldMk cId="907227118" sldId="2076137428"/>
            <ac:picMk id="7" creationId="{6B5360E6-CAE3-0894-74F8-B08F91AFE83B}"/>
          </ac:picMkLst>
        </pc:picChg>
      </pc:sldChg>
      <pc:sldChg chg="addSp delSp modSp add replId">
        <pc:chgData name="Schepers, Robbin" userId="S::robbin.schepers@ordina.nl::554a3139-dd8f-49a9-8ac9-f95f59a9e41a" providerId="AD" clId="Web-{2C706F11-3DCD-BAA0-4574-6006B9C9A272}" dt="2022-09-29T12:04:24.920" v="560"/>
        <pc:sldMkLst>
          <pc:docMk/>
          <pc:sldMk cId="1354983051" sldId="2076137428"/>
        </pc:sldMkLst>
        <pc:picChg chg="add mod ord">
          <ac:chgData name="Schepers, Robbin" userId="S::robbin.schepers@ordina.nl::554a3139-dd8f-49a9-8ac9-f95f59a9e41a" providerId="AD" clId="Web-{2C706F11-3DCD-BAA0-4574-6006B9C9A272}" dt="2022-09-29T12:03:50.872" v="553"/>
          <ac:picMkLst>
            <pc:docMk/>
            <pc:sldMk cId="1354983051" sldId="2076137428"/>
            <ac:picMk id="4" creationId="{241C9629-F69E-CB1A-9A7D-5507B318FEFF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2:04:23.638" v="559"/>
          <ac:picMkLst>
            <pc:docMk/>
            <pc:sldMk cId="1354983051" sldId="2076137428"/>
            <ac:picMk id="5" creationId="{5F4AA241-7222-2B30-76DE-7EE02031CAF4}"/>
          </ac:picMkLst>
        </pc:picChg>
        <pc:picChg chg="del">
          <ac:chgData name="Schepers, Robbin" userId="S::robbin.schepers@ordina.nl::554a3139-dd8f-49a9-8ac9-f95f59a9e41a" providerId="AD" clId="Web-{2C706F11-3DCD-BAA0-4574-6006B9C9A272}" dt="2022-09-29T12:03:51.762" v="554"/>
          <ac:picMkLst>
            <pc:docMk/>
            <pc:sldMk cId="1354983051" sldId="2076137428"/>
            <ac:picMk id="7" creationId="{80A52CEE-E132-F1AA-3BE1-232DC2D08CD3}"/>
          </ac:picMkLst>
        </pc:picChg>
        <pc:picChg chg="del">
          <ac:chgData name="Schepers, Robbin" userId="S::robbin.schepers@ordina.nl::554a3139-dd8f-49a9-8ac9-f95f59a9e41a" providerId="AD" clId="Web-{2C706F11-3DCD-BAA0-4574-6006B9C9A272}" dt="2022-09-29T12:04:24.920" v="560"/>
          <ac:picMkLst>
            <pc:docMk/>
            <pc:sldMk cId="1354983051" sldId="2076137428"/>
            <ac:picMk id="8" creationId="{FE1CBB9A-4198-781F-690F-0EE71843D293}"/>
          </ac:picMkLst>
        </pc:picChg>
      </pc:sldChg>
      <pc:sldChg chg="addSp delSp modSp add replId">
        <pc:chgData name="Schepers, Robbin" userId="S::robbin.schepers@ordina.nl::554a3139-dd8f-49a9-8ac9-f95f59a9e41a" providerId="AD" clId="Web-{2C706F11-3DCD-BAA0-4574-6006B9C9A272}" dt="2022-09-29T12:08:25.976" v="587"/>
        <pc:sldMkLst>
          <pc:docMk/>
          <pc:sldMk cId="1220037668" sldId="2076137429"/>
        </pc:sldMkLst>
        <pc:picChg chg="del mod">
          <ac:chgData name="Schepers, Robbin" userId="S::robbin.schepers@ordina.nl::554a3139-dd8f-49a9-8ac9-f95f59a9e41a" providerId="AD" clId="Web-{2C706F11-3DCD-BAA0-4574-6006B9C9A272}" dt="2022-09-29T12:06:35.737" v="575"/>
          <ac:picMkLst>
            <pc:docMk/>
            <pc:sldMk cId="1220037668" sldId="2076137429"/>
            <ac:picMk id="4" creationId="{241C9629-F69E-CB1A-9A7D-5507B318FEFF}"/>
          </ac:picMkLst>
        </pc:picChg>
        <pc:picChg chg="del">
          <ac:chgData name="Schepers, Robbin" userId="S::robbin.schepers@ordina.nl::554a3139-dd8f-49a9-8ac9-f95f59a9e41a" providerId="AD" clId="Web-{2C706F11-3DCD-BAA0-4574-6006B9C9A272}" dt="2022-09-29T12:05:24.906" v="567"/>
          <ac:picMkLst>
            <pc:docMk/>
            <pc:sldMk cId="1220037668" sldId="2076137429"/>
            <ac:picMk id="5" creationId="{5F4AA241-7222-2B30-76DE-7EE02031CAF4}"/>
          </ac:picMkLst>
        </pc:picChg>
        <pc:picChg chg="add del mod ord">
          <ac:chgData name="Schepers, Robbin" userId="S::robbin.schepers@ordina.nl::554a3139-dd8f-49a9-8ac9-f95f59a9e41a" providerId="AD" clId="Web-{2C706F11-3DCD-BAA0-4574-6006B9C9A272}" dt="2022-09-29T12:08:06.366" v="582"/>
          <ac:picMkLst>
            <pc:docMk/>
            <pc:sldMk cId="1220037668" sldId="2076137429"/>
            <ac:picMk id="6" creationId="{CB55559C-9A17-5FEE-06F4-B7AE38181310}"/>
          </ac:picMkLst>
        </pc:picChg>
        <pc:picChg chg="add del mod ord">
          <ac:chgData name="Schepers, Robbin" userId="S::robbin.schepers@ordina.nl::554a3139-dd8f-49a9-8ac9-f95f59a9e41a" providerId="AD" clId="Web-{2C706F11-3DCD-BAA0-4574-6006B9C9A272}" dt="2022-09-29T12:08:25.976" v="587"/>
          <ac:picMkLst>
            <pc:docMk/>
            <pc:sldMk cId="1220037668" sldId="2076137429"/>
            <ac:picMk id="7" creationId="{AB592349-9E80-4461-0756-0EC7997FA614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2:08:04.819" v="581"/>
          <ac:picMkLst>
            <pc:docMk/>
            <pc:sldMk cId="1220037668" sldId="2076137429"/>
            <ac:picMk id="8" creationId="{606FB37C-1387-CED2-4BED-9000A6DAAEE2}"/>
          </ac:picMkLst>
        </pc:picChg>
        <pc:picChg chg="add mod ord">
          <ac:chgData name="Schepers, Robbin" userId="S::robbin.schepers@ordina.nl::554a3139-dd8f-49a9-8ac9-f95f59a9e41a" providerId="AD" clId="Web-{2C706F11-3DCD-BAA0-4574-6006B9C9A272}" dt="2022-09-29T12:08:24.601" v="586"/>
          <ac:picMkLst>
            <pc:docMk/>
            <pc:sldMk cId="1220037668" sldId="2076137429"/>
            <ac:picMk id="9" creationId="{D4729B0F-2E14-9CE3-0A5F-AE5F43A89D8C}"/>
          </ac:picMkLst>
        </pc:picChg>
      </pc:sldChg>
      <pc:sldChg chg="modSp new">
        <pc:chgData name="Schepers, Robbin" userId="S::robbin.schepers@ordina.nl::554a3139-dd8f-49a9-8ac9-f95f59a9e41a" providerId="AD" clId="Web-{2C706F11-3DCD-BAA0-4574-6006B9C9A272}" dt="2022-09-29T12:10:33.105" v="664" actId="20577"/>
        <pc:sldMkLst>
          <pc:docMk/>
          <pc:sldMk cId="4090337933" sldId="2076137430"/>
        </pc:sldMkLst>
        <pc:spChg chg="mod">
          <ac:chgData name="Schepers, Robbin" userId="S::robbin.schepers@ordina.nl::554a3139-dd8f-49a9-8ac9-f95f59a9e41a" providerId="AD" clId="Web-{2C706F11-3DCD-BAA0-4574-6006B9C9A272}" dt="2022-09-29T12:10:33.105" v="664" actId="20577"/>
          <ac:spMkLst>
            <pc:docMk/>
            <pc:sldMk cId="4090337933" sldId="2076137430"/>
            <ac:spMk id="3" creationId="{5628BC9F-0411-2118-F708-D94D1C617533}"/>
          </ac:spMkLst>
        </pc:spChg>
        <pc:spChg chg="mod">
          <ac:chgData name="Schepers, Robbin" userId="S::robbin.schepers@ordina.nl::554a3139-dd8f-49a9-8ac9-f95f59a9e41a" providerId="AD" clId="Web-{2C706F11-3DCD-BAA0-4574-6006B9C9A272}" dt="2022-09-29T12:10:17.872" v="657" actId="20577"/>
          <ac:spMkLst>
            <pc:docMk/>
            <pc:sldMk cId="4090337933" sldId="2076137430"/>
            <ac:spMk id="4" creationId="{3DB7240E-40A5-AD04-3397-0F1B51C4B77D}"/>
          </ac:spMkLst>
        </pc:spChg>
      </pc:sldChg>
    </pc:docChg>
  </pc:docChgLst>
  <pc:docChgLst>
    <pc:chgData name="Schepers, Robbin" userId="S::robbin.schepers@ordina.nl::554a3139-dd8f-49a9-8ac9-f95f59a9e41a" providerId="AD" clId="Web-{493FB111-482D-0CBC-374B-1CD5BADD1A78}"/>
    <pc:docChg chg="addSld delSld modSld sldOrd modSection">
      <pc:chgData name="Schepers, Robbin" userId="S::robbin.schepers@ordina.nl::554a3139-dd8f-49a9-8ac9-f95f59a9e41a" providerId="AD" clId="Web-{493FB111-482D-0CBC-374B-1CD5BADD1A78}" dt="2022-10-04T09:42:53.233" v="725" actId="20577"/>
      <pc:docMkLst>
        <pc:docMk/>
      </pc:docMkLst>
      <pc:sldChg chg="add">
        <pc:chgData name="Schepers, Robbin" userId="S::robbin.schepers@ordina.nl::554a3139-dd8f-49a9-8ac9-f95f59a9e41a" providerId="AD" clId="Web-{493FB111-482D-0CBC-374B-1CD5BADD1A78}" dt="2022-10-04T08:35:15.608" v="51"/>
        <pc:sldMkLst>
          <pc:docMk/>
          <pc:sldMk cId="3940032740" sldId="256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5.842" v="52"/>
        <pc:sldMkLst>
          <pc:docMk/>
          <pc:sldMk cId="2470483366" sldId="257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6.045" v="53"/>
        <pc:sldMkLst>
          <pc:docMk/>
          <pc:sldMk cId="3355961025" sldId="258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6.248" v="54"/>
        <pc:sldMkLst>
          <pc:docMk/>
          <pc:sldMk cId="2755905492" sldId="259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6.561" v="55"/>
        <pc:sldMkLst>
          <pc:docMk/>
          <pc:sldMk cId="3957740123" sldId="260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6.874" v="56"/>
        <pc:sldMkLst>
          <pc:docMk/>
          <pc:sldMk cId="1267277706" sldId="261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7.217" v="57"/>
        <pc:sldMkLst>
          <pc:docMk/>
          <pc:sldMk cId="1004854523" sldId="262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7.499" v="58"/>
        <pc:sldMkLst>
          <pc:docMk/>
          <pc:sldMk cId="653272342" sldId="263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7.795" v="59"/>
        <pc:sldMkLst>
          <pc:docMk/>
          <pc:sldMk cId="2442939602" sldId="264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8.092" v="60"/>
        <pc:sldMkLst>
          <pc:docMk/>
          <pc:sldMk cId="415168845" sldId="265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8.374" v="61"/>
        <pc:sldMkLst>
          <pc:docMk/>
          <pc:sldMk cId="3060707883" sldId="266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8.655" v="62"/>
        <pc:sldMkLst>
          <pc:docMk/>
          <pc:sldMk cId="902749592" sldId="267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8.936" v="63"/>
        <pc:sldMkLst>
          <pc:docMk/>
          <pc:sldMk cId="2950240759" sldId="268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9.233" v="64"/>
        <pc:sldMkLst>
          <pc:docMk/>
          <pc:sldMk cId="3429145673" sldId="269"/>
        </pc:sldMkLst>
      </pc:sldChg>
      <pc:sldChg chg="add">
        <pc:chgData name="Schepers, Robbin" userId="S::robbin.schepers@ordina.nl::554a3139-dd8f-49a9-8ac9-f95f59a9e41a" providerId="AD" clId="Web-{493FB111-482D-0CBC-374B-1CD5BADD1A78}" dt="2022-10-04T08:35:19.499" v="65"/>
        <pc:sldMkLst>
          <pc:docMk/>
          <pc:sldMk cId="3204808538" sldId="270"/>
        </pc:sldMkLst>
      </pc:sldChg>
      <pc:sldChg chg="modSp add">
        <pc:chgData name="Schepers, Robbin" userId="S::robbin.schepers@ordina.nl::554a3139-dd8f-49a9-8ac9-f95f59a9e41a" providerId="AD" clId="Web-{493FB111-482D-0CBC-374B-1CD5BADD1A78}" dt="2022-10-04T08:44:49.081" v="137" actId="20577"/>
        <pc:sldMkLst>
          <pc:docMk/>
          <pc:sldMk cId="2628352642" sldId="271"/>
        </pc:sldMkLst>
        <pc:spChg chg="mod">
          <ac:chgData name="Schepers, Robbin" userId="S::robbin.schepers@ordina.nl::554a3139-dd8f-49a9-8ac9-f95f59a9e41a" providerId="AD" clId="Web-{493FB111-482D-0CBC-374B-1CD5BADD1A78}" dt="2022-10-04T08:43:56.423" v="109" actId="1076"/>
          <ac:spMkLst>
            <pc:docMk/>
            <pc:sldMk cId="2628352642" sldId="271"/>
            <ac:spMk id="11" creationId="{C06BDD03-2BD1-A44D-3096-67E03807EC42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44:38.018" v="124" actId="20577"/>
          <ac:spMkLst>
            <pc:docMk/>
            <pc:sldMk cId="2628352642" sldId="271"/>
            <ac:spMk id="15" creationId="{6A6A2FED-71C4-3E6F-2DFB-6384D50F96BD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44:49.081" v="137" actId="20577"/>
          <ac:spMkLst>
            <pc:docMk/>
            <pc:sldMk cId="2628352642" sldId="271"/>
            <ac:spMk id="16" creationId="{60CD3500-227E-FDCF-2066-7E6A4DAF98FD}"/>
          </ac:spMkLst>
        </pc:spChg>
        <pc:picChg chg="mod">
          <ac:chgData name="Schepers, Robbin" userId="S::robbin.schepers@ordina.nl::554a3139-dd8f-49a9-8ac9-f95f59a9e41a" providerId="AD" clId="Web-{493FB111-482D-0CBC-374B-1CD5BADD1A78}" dt="2022-10-04T08:43:34.484" v="106" actId="1076"/>
          <ac:picMkLst>
            <pc:docMk/>
            <pc:sldMk cId="2628352642" sldId="271"/>
            <ac:picMk id="1026" creationId="{5A0488FD-43AD-508A-4DC1-B7A4E83408C1}"/>
          </ac:picMkLst>
        </pc:picChg>
      </pc:sldChg>
      <pc:sldChg chg="addSp delSp modSp new ord">
        <pc:chgData name="Schepers, Robbin" userId="S::robbin.schepers@ordina.nl::554a3139-dd8f-49a9-8ac9-f95f59a9e41a" providerId="AD" clId="Web-{493FB111-482D-0CBC-374B-1CD5BADD1A78}" dt="2022-10-04T08:43:39.453" v="108" actId="1076"/>
        <pc:sldMkLst>
          <pc:docMk/>
          <pc:sldMk cId="3021387670" sldId="272"/>
        </pc:sldMkLst>
        <pc:spChg chg="add del">
          <ac:chgData name="Schepers, Robbin" userId="S::robbin.schepers@ordina.nl::554a3139-dd8f-49a9-8ac9-f95f59a9e41a" providerId="AD" clId="Web-{493FB111-482D-0CBC-374B-1CD5BADD1A78}" dt="2022-10-04T08:42:42.873" v="102"/>
          <ac:spMkLst>
            <pc:docMk/>
            <pc:sldMk cId="3021387670" sldId="272"/>
            <ac:spMk id="2" creationId="{FB60F1A1-83A4-00D9-6AF7-5D03A45172B0}"/>
          </ac:spMkLst>
        </pc:spChg>
        <pc:spChg chg="del mod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3" creationId="{2E2970D8-D0E1-A6CE-0F63-50C68BC3CFED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4" creationId="{3808E87F-AF34-3ADC-CB1C-96E92B322968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5" creationId="{6BB9A3F4-CCE0-9200-5DE7-6168EB9A3E7C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6" creationId="{8A0EF475-D2D2-CE82-A51F-2351DFE7E7B9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7" creationId="{7F31EA4E-52EF-0CE9-4E63-0B568A350234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8" creationId="{BC29DD0E-91D3-A725-B276-4A8EC9D50909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9" creationId="{8A25D745-59B9-664F-9317-3E6A79D6E266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10" creationId="{5313888A-85A7-2D12-D8E8-7C82D6C42FB0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11" creationId="{98C391C9-D0B9-27D5-C62D-8F12654A9D5D}"/>
          </ac:spMkLst>
        </pc:spChg>
        <pc:spChg chg="add mod">
          <ac:chgData name="Schepers, Robbin" userId="S::robbin.schepers@ordina.nl::554a3139-dd8f-49a9-8ac9-f95f59a9e41a" providerId="AD" clId="Web-{493FB111-482D-0CBC-374B-1CD5BADD1A78}" dt="2022-10-04T08:43:39.453" v="108" actId="1076"/>
          <ac:spMkLst>
            <pc:docMk/>
            <pc:sldMk cId="3021387670" sldId="272"/>
            <ac:spMk id="19" creationId="{60F10D63-9636-A2A7-BF7E-47B850D3F9C1}"/>
          </ac:spMkLst>
        </pc:spChg>
        <pc:spChg chg="add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21" creationId="{C22E78B3-4364-AD8F-A45F-5629229811CE}"/>
          </ac:spMkLst>
        </pc:spChg>
        <pc:spChg chg="add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23" creationId="{D7EB3F66-5F32-9F3D-DA0F-9DB3BD1265FB}"/>
          </ac:spMkLst>
        </pc:spChg>
        <pc:spChg chg="add">
          <ac:chgData name="Schepers, Robbin" userId="S::robbin.schepers@ordina.nl::554a3139-dd8f-49a9-8ac9-f95f59a9e41a" providerId="AD" clId="Web-{493FB111-482D-0CBC-374B-1CD5BADD1A78}" dt="2022-10-04T08:42:54.874" v="103"/>
          <ac:spMkLst>
            <pc:docMk/>
            <pc:sldMk cId="3021387670" sldId="272"/>
            <ac:spMk id="25" creationId="{8517856F-A4D0-E91E-9583-7AD4E601BF72}"/>
          </ac:spMkLst>
        </pc:spChg>
        <pc:picChg chg="add del mod ord modCrop">
          <ac:chgData name="Schepers, Robbin" userId="S::robbin.schepers@ordina.nl::554a3139-dd8f-49a9-8ac9-f95f59a9e41a" providerId="AD" clId="Web-{493FB111-482D-0CBC-374B-1CD5BADD1A78}" dt="2022-10-04T08:42:24.591" v="99"/>
          <ac:picMkLst>
            <pc:docMk/>
            <pc:sldMk cId="3021387670" sldId="272"/>
            <ac:picMk id="12" creationId="{DF1B1F00-B42E-C165-FAE0-F866DB31CE90}"/>
          </ac:picMkLst>
        </pc:picChg>
        <pc:picChg chg="add del mod ord modCrop">
          <ac:chgData name="Schepers, Robbin" userId="S::robbin.schepers@ordina.nl::554a3139-dd8f-49a9-8ac9-f95f59a9e41a" providerId="AD" clId="Web-{493FB111-482D-0CBC-374B-1CD5BADD1A78}" dt="2022-10-04T08:42:34.501" v="101"/>
          <ac:picMkLst>
            <pc:docMk/>
            <pc:sldMk cId="3021387670" sldId="272"/>
            <ac:picMk id="13" creationId="{D262644C-380A-34F3-D48D-3C8430E85CF4}"/>
          </ac:picMkLst>
        </pc:picChg>
        <pc:picChg chg="add mod ord modCrop">
          <ac:chgData name="Schepers, Robbin" userId="S::robbin.schepers@ordina.nl::554a3139-dd8f-49a9-8ac9-f95f59a9e41a" providerId="AD" clId="Web-{493FB111-482D-0CBC-374B-1CD5BADD1A78}" dt="2022-10-04T08:42:54.874" v="103"/>
          <ac:picMkLst>
            <pc:docMk/>
            <pc:sldMk cId="3021387670" sldId="272"/>
            <ac:picMk id="14" creationId="{3CE109AE-38DB-86DC-6761-406764F18029}"/>
          </ac:picMkLst>
        </pc:picChg>
      </pc:sldChg>
      <pc:sldChg chg="addSp delSp modSp new add del">
        <pc:chgData name="Schepers, Robbin" userId="S::robbin.schepers@ordina.nl::554a3139-dd8f-49a9-8ac9-f95f59a9e41a" providerId="AD" clId="Web-{493FB111-482D-0CBC-374B-1CD5BADD1A78}" dt="2022-10-04T08:56:19.949" v="238"/>
        <pc:sldMkLst>
          <pc:docMk/>
          <pc:sldMk cId="665134296" sldId="273"/>
        </pc:sldMkLst>
        <pc:spChg chg="del">
          <ac:chgData name="Schepers, Robbin" userId="S::robbin.schepers@ordina.nl::554a3139-dd8f-49a9-8ac9-f95f59a9e41a" providerId="AD" clId="Web-{493FB111-482D-0CBC-374B-1CD5BADD1A78}" dt="2022-10-04T08:49:45.419" v="155"/>
          <ac:spMkLst>
            <pc:docMk/>
            <pc:sldMk cId="665134296" sldId="273"/>
            <ac:spMk id="2" creationId="{137A973A-D1ED-B441-D0B1-0121F1D4D85E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8:50:05.045" v="156"/>
          <ac:spMkLst>
            <pc:docMk/>
            <pc:sldMk cId="665134296" sldId="273"/>
            <ac:spMk id="3" creationId="{32062BF4-E186-9A64-6CDA-D5BB7DD41E74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8:50:31.421" v="157"/>
          <ac:spMkLst>
            <pc:docMk/>
            <pc:sldMk cId="665134296" sldId="273"/>
            <ac:spMk id="4" creationId="{A47CA4D3-9EEE-4D96-EF2F-E4D1249D9548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49:26.294" v="154" actId="20577"/>
          <ac:spMkLst>
            <pc:docMk/>
            <pc:sldMk cId="665134296" sldId="273"/>
            <ac:spMk id="6" creationId="{3C6F1403-5B9C-1EB8-8C78-CA8A9659D721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53:28.130" v="197" actId="20577"/>
          <ac:spMkLst>
            <pc:docMk/>
            <pc:sldMk cId="665134296" sldId="273"/>
            <ac:spMk id="7" creationId="{A308548A-A917-82E1-898A-E8C2F0E881DE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50:43.937" v="163" actId="20577"/>
          <ac:spMkLst>
            <pc:docMk/>
            <pc:sldMk cId="665134296" sldId="273"/>
            <ac:spMk id="8" creationId="{6CC4CACF-72CD-DB02-E9C8-1D6326098142}"/>
          </ac:spMkLst>
        </pc:spChg>
        <pc:picChg chg="add mod ord modCrop">
          <ac:chgData name="Schepers, Robbin" userId="S::robbin.schepers@ordina.nl::554a3139-dd8f-49a9-8ac9-f95f59a9e41a" providerId="AD" clId="Web-{493FB111-482D-0CBC-374B-1CD5BADD1A78}" dt="2022-10-04T08:49:45.419" v="155"/>
          <ac:picMkLst>
            <pc:docMk/>
            <pc:sldMk cId="665134296" sldId="273"/>
            <ac:picMk id="17" creationId="{266AB649-CB7A-4722-417D-6E737CAEBFE5}"/>
          </ac:picMkLst>
        </pc:picChg>
        <pc:picChg chg="add mod ord modCrop">
          <ac:chgData name="Schepers, Robbin" userId="S::robbin.schepers@ordina.nl::554a3139-dd8f-49a9-8ac9-f95f59a9e41a" providerId="AD" clId="Web-{493FB111-482D-0CBC-374B-1CD5BADD1A78}" dt="2022-10-04T08:50:05.045" v="156"/>
          <ac:picMkLst>
            <pc:docMk/>
            <pc:sldMk cId="665134296" sldId="273"/>
            <ac:picMk id="18" creationId="{AE683883-59F8-55D6-28F5-17A48454CDD3}"/>
          </ac:picMkLst>
        </pc:picChg>
        <pc:picChg chg="add mod ord modCrop">
          <ac:chgData name="Schepers, Robbin" userId="S::robbin.schepers@ordina.nl::554a3139-dd8f-49a9-8ac9-f95f59a9e41a" providerId="AD" clId="Web-{493FB111-482D-0CBC-374B-1CD5BADD1A78}" dt="2022-10-04T08:50:31.421" v="157"/>
          <ac:picMkLst>
            <pc:docMk/>
            <pc:sldMk cId="665134296" sldId="273"/>
            <ac:picMk id="19" creationId="{EE236607-8C3E-F35B-425A-AD69597E9007}"/>
          </ac:picMkLst>
        </pc:picChg>
      </pc:sldChg>
      <pc:sldChg chg="new del">
        <pc:chgData name="Schepers, Robbin" userId="S::robbin.schepers@ordina.nl::554a3139-dd8f-49a9-8ac9-f95f59a9e41a" providerId="AD" clId="Web-{493FB111-482D-0CBC-374B-1CD5BADD1A78}" dt="2022-10-04T08:48:17.854" v="140"/>
        <pc:sldMkLst>
          <pc:docMk/>
          <pc:sldMk cId="4028888329" sldId="273"/>
        </pc:sldMkLst>
      </pc:sldChg>
      <pc:sldChg chg="modSp new del">
        <pc:chgData name="Schepers, Robbin" userId="S::robbin.schepers@ordina.nl::554a3139-dd8f-49a9-8ac9-f95f59a9e41a" providerId="AD" clId="Web-{493FB111-482D-0CBC-374B-1CD5BADD1A78}" dt="2022-10-04T08:49:05.355" v="151"/>
        <pc:sldMkLst>
          <pc:docMk/>
          <pc:sldMk cId="882099446" sldId="274"/>
        </pc:sldMkLst>
        <pc:spChg chg="mod">
          <ac:chgData name="Schepers, Robbin" userId="S::robbin.schepers@ordina.nl::554a3139-dd8f-49a9-8ac9-f95f59a9e41a" providerId="AD" clId="Web-{493FB111-482D-0CBC-374B-1CD5BADD1A78}" dt="2022-10-04T08:48:48.292" v="150" actId="20577"/>
          <ac:spMkLst>
            <pc:docMk/>
            <pc:sldMk cId="882099446" sldId="274"/>
            <ac:spMk id="12" creationId="{BB872C3A-0049-5915-9F7F-FE5F1B217588}"/>
          </ac:spMkLst>
        </pc:spChg>
      </pc:sldChg>
      <pc:sldChg chg="addSp delSp modSp new del">
        <pc:chgData name="Schepers, Robbin" userId="S::robbin.schepers@ordina.nl::554a3139-dd8f-49a9-8ac9-f95f59a9e41a" providerId="AD" clId="Web-{493FB111-482D-0CBC-374B-1CD5BADD1A78}" dt="2022-10-04T09:32:03.898" v="611"/>
        <pc:sldMkLst>
          <pc:docMk/>
          <pc:sldMk cId="2650639406" sldId="274"/>
        </pc:sldMkLst>
        <pc:spChg chg="mod">
          <ac:chgData name="Schepers, Robbin" userId="S::robbin.schepers@ordina.nl::554a3139-dd8f-49a9-8ac9-f95f59a9e41a" providerId="AD" clId="Web-{493FB111-482D-0CBC-374B-1CD5BADD1A78}" dt="2022-10-04T08:55:09.774" v="230" actId="1076"/>
          <ac:spMkLst>
            <pc:docMk/>
            <pc:sldMk cId="2650639406" sldId="274"/>
            <ac:spMk id="3" creationId="{4E33C5B8-1310-CCC5-3677-4868DFB117E7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54:00.053" v="211" actId="20577"/>
          <ac:spMkLst>
            <pc:docMk/>
            <pc:sldMk cId="2650639406" sldId="274"/>
            <ac:spMk id="4" creationId="{BA79B6B8-3BE7-FF5E-3309-413019493A5E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53:43.209" v="204" actId="20577"/>
          <ac:spMkLst>
            <pc:docMk/>
            <pc:sldMk cId="2650639406" sldId="274"/>
            <ac:spMk id="5" creationId="{3A02A58E-90F6-5E7C-E68E-96A68F853337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55:40.947" v="237" actId="1076"/>
          <ac:spMkLst>
            <pc:docMk/>
            <pc:sldMk cId="2650639406" sldId="274"/>
            <ac:spMk id="6" creationId="{78D0D982-D304-DD66-4571-D6BBE19B4D26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8:51:34.736" v="170"/>
          <ac:spMkLst>
            <pc:docMk/>
            <pc:sldMk cId="2650639406" sldId="274"/>
            <ac:spMk id="9" creationId="{43BEB5CE-DA28-EBAD-A987-E270D057FF7E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8:51:23.626" v="168"/>
          <ac:spMkLst>
            <pc:docMk/>
            <pc:sldMk cId="2650639406" sldId="274"/>
            <ac:spMk id="10" creationId="{9D067F39-10B2-A2E0-5822-4057F3FF5FC5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8:51:10.141" v="166"/>
          <ac:spMkLst>
            <pc:docMk/>
            <pc:sldMk cId="2650639406" sldId="274"/>
            <ac:spMk id="11" creationId="{87DDE19B-AB49-17F2-9800-BBA971CC8ED0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51:52.814" v="174" actId="20577"/>
          <ac:spMkLst>
            <pc:docMk/>
            <pc:sldMk cId="2650639406" sldId="274"/>
            <ac:spMk id="12" creationId="{44005E75-A073-8395-E07B-10261C0D690A}"/>
          </ac:spMkLst>
        </pc:spChg>
        <pc:picChg chg="add mod">
          <ac:chgData name="Schepers, Robbin" userId="S::robbin.schepers@ordina.nl::554a3139-dd8f-49a9-8ac9-f95f59a9e41a" providerId="AD" clId="Web-{493FB111-482D-0CBC-374B-1CD5BADD1A78}" dt="2022-10-04T08:55:40.056" v="236" actId="1076"/>
          <ac:picMkLst>
            <pc:docMk/>
            <pc:sldMk cId="2650639406" sldId="274"/>
            <ac:picMk id="17" creationId="{58FC0B60-9CB1-AAAB-02E1-02B032EDB156}"/>
          </ac:picMkLst>
        </pc:picChg>
        <pc:picChg chg="add mod">
          <ac:chgData name="Schepers, Robbin" userId="S::robbin.schepers@ordina.nl::554a3139-dd8f-49a9-8ac9-f95f59a9e41a" providerId="AD" clId="Web-{493FB111-482D-0CBC-374B-1CD5BADD1A78}" dt="2022-10-04T08:52:54.285" v="189" actId="1076"/>
          <ac:picMkLst>
            <pc:docMk/>
            <pc:sldMk cId="2650639406" sldId="274"/>
            <ac:picMk id="19" creationId="{941FB4EC-7C28-A653-5B06-242FC76529F4}"/>
          </ac:picMkLst>
        </pc:picChg>
        <pc:picChg chg="add mod">
          <ac:chgData name="Schepers, Robbin" userId="S::robbin.schepers@ordina.nl::554a3139-dd8f-49a9-8ac9-f95f59a9e41a" providerId="AD" clId="Web-{493FB111-482D-0CBC-374B-1CD5BADD1A78}" dt="2022-10-04T08:55:22.368" v="234" actId="1076"/>
          <ac:picMkLst>
            <pc:docMk/>
            <pc:sldMk cId="2650639406" sldId="274"/>
            <ac:picMk id="21" creationId="{45ACC20F-A3E3-D392-28F7-8938C9DCE7EF}"/>
          </ac:picMkLst>
        </pc:picChg>
      </pc:sldChg>
      <pc:sldChg chg="addSp delSp modSp new del">
        <pc:chgData name="Schepers, Robbin" userId="S::robbin.schepers@ordina.nl::554a3139-dd8f-49a9-8ac9-f95f59a9e41a" providerId="AD" clId="Web-{493FB111-482D-0CBC-374B-1CD5BADD1A78}" dt="2022-10-04T09:16:33.365" v="542"/>
        <pc:sldMkLst>
          <pc:docMk/>
          <pc:sldMk cId="2160298838" sldId="275"/>
        </pc:sldMkLst>
        <pc:spChg chg="mod">
          <ac:chgData name="Schepers, Robbin" userId="S::robbin.schepers@ordina.nl::554a3139-dd8f-49a9-8ac9-f95f59a9e41a" providerId="AD" clId="Web-{493FB111-482D-0CBC-374B-1CD5BADD1A78}" dt="2022-10-04T09:08:29.271" v="381" actId="20577"/>
          <ac:spMkLst>
            <pc:docMk/>
            <pc:sldMk cId="2160298838" sldId="275"/>
            <ac:spMk id="3" creationId="{7A9EA08D-2686-91D3-F1E5-2CE215774E4E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9:00:14.550" v="249"/>
          <ac:spMkLst>
            <pc:docMk/>
            <pc:sldMk cId="2160298838" sldId="275"/>
            <ac:spMk id="4" creationId="{0272AC42-3A7B-A72E-7C9A-CC8CB318A7DE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03:27.120" v="352" actId="20577"/>
          <ac:spMkLst>
            <pc:docMk/>
            <pc:sldMk cId="2160298838" sldId="275"/>
            <ac:spMk id="5" creationId="{C710A0D8-8970-3DBC-C70F-EB77D1DF4772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9:03:02.087" v="330"/>
          <ac:spMkLst>
            <pc:docMk/>
            <pc:sldMk cId="2160298838" sldId="275"/>
            <ac:spMk id="6" creationId="{97AB0158-3165-5CF7-DF8A-65AE5547AD7B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05:57.109" v="362" actId="20577"/>
          <ac:spMkLst>
            <pc:docMk/>
            <pc:sldMk cId="2160298838" sldId="275"/>
            <ac:spMk id="7" creationId="{A09C14E1-EED3-C889-F4BA-B168EA447203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9:04:45.972" v="353"/>
          <ac:spMkLst>
            <pc:docMk/>
            <pc:sldMk cId="2160298838" sldId="275"/>
            <ac:spMk id="8" creationId="{9E35220C-92D9-EC73-3E74-B544D13481D0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07:12.393" v="379" actId="20577"/>
          <ac:spMkLst>
            <pc:docMk/>
            <pc:sldMk cId="2160298838" sldId="275"/>
            <ac:spMk id="9" creationId="{FBE8572B-09A4-3B6B-1853-ABFFB1DFA3B0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9:06:06.297" v="363"/>
          <ac:spMkLst>
            <pc:docMk/>
            <pc:sldMk cId="2160298838" sldId="275"/>
            <ac:spMk id="10" creationId="{0AF98E68-EAC9-383C-5045-6FCC210573A6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8:56:52.747" v="248" actId="20577"/>
          <ac:spMkLst>
            <pc:docMk/>
            <pc:sldMk cId="2160298838" sldId="275"/>
            <ac:spMk id="12" creationId="{0D1E3D65-063E-C8DC-70F9-1ACD13EEA14C}"/>
          </ac:spMkLst>
        </pc:spChg>
        <pc:picChg chg="add mod ord modCrop">
          <ac:chgData name="Schepers, Robbin" userId="S::robbin.schepers@ordina.nl::554a3139-dd8f-49a9-8ac9-f95f59a9e41a" providerId="AD" clId="Web-{493FB111-482D-0CBC-374B-1CD5BADD1A78}" dt="2022-10-04T09:00:14.550" v="249"/>
          <ac:picMkLst>
            <pc:docMk/>
            <pc:sldMk cId="2160298838" sldId="275"/>
            <ac:picMk id="14" creationId="{537DEE24-D186-E3FD-2F8F-FF8E0DA234ED}"/>
          </ac:picMkLst>
        </pc:picChg>
        <pc:picChg chg="add mod ord modCrop">
          <ac:chgData name="Schepers, Robbin" userId="S::robbin.schepers@ordina.nl::554a3139-dd8f-49a9-8ac9-f95f59a9e41a" providerId="AD" clId="Web-{493FB111-482D-0CBC-374B-1CD5BADD1A78}" dt="2022-10-04T09:03:02.087" v="330"/>
          <ac:picMkLst>
            <pc:docMk/>
            <pc:sldMk cId="2160298838" sldId="275"/>
            <ac:picMk id="15" creationId="{3D7EA4B3-5430-5B92-D76E-8A3FBC38323C}"/>
          </ac:picMkLst>
        </pc:picChg>
        <pc:picChg chg="add mod ord modCrop">
          <ac:chgData name="Schepers, Robbin" userId="S::robbin.schepers@ordina.nl::554a3139-dd8f-49a9-8ac9-f95f59a9e41a" providerId="AD" clId="Web-{493FB111-482D-0CBC-374B-1CD5BADD1A78}" dt="2022-10-04T09:04:45.972" v="353"/>
          <ac:picMkLst>
            <pc:docMk/>
            <pc:sldMk cId="2160298838" sldId="275"/>
            <ac:picMk id="16" creationId="{2D9A54C3-C885-893A-044F-C8358E8AEA19}"/>
          </ac:picMkLst>
        </pc:picChg>
        <pc:picChg chg="add mod ord modCrop">
          <ac:chgData name="Schepers, Robbin" userId="S::robbin.schepers@ordina.nl::554a3139-dd8f-49a9-8ac9-f95f59a9e41a" providerId="AD" clId="Web-{493FB111-482D-0CBC-374B-1CD5BADD1A78}" dt="2022-10-04T09:06:06.297" v="363"/>
          <ac:picMkLst>
            <pc:docMk/>
            <pc:sldMk cId="2160298838" sldId="275"/>
            <ac:picMk id="17" creationId="{940110FF-7025-FA73-0E02-266CCB9798BE}"/>
          </ac:picMkLst>
        </pc:picChg>
      </pc:sldChg>
      <pc:sldChg chg="modSp new del">
        <pc:chgData name="Schepers, Robbin" userId="S::robbin.schepers@ordina.nl::554a3139-dd8f-49a9-8ac9-f95f59a9e41a" providerId="AD" clId="Web-{493FB111-482D-0CBC-374B-1CD5BADD1A78}" dt="2022-10-04T09:16:30.459" v="540"/>
        <pc:sldMkLst>
          <pc:docMk/>
          <pc:sldMk cId="2520437054" sldId="276"/>
        </pc:sldMkLst>
        <pc:spChg chg="mod">
          <ac:chgData name="Schepers, Robbin" userId="S::robbin.schepers@ordina.nl::554a3139-dd8f-49a9-8ac9-f95f59a9e41a" providerId="AD" clId="Web-{493FB111-482D-0CBC-374B-1CD5BADD1A78}" dt="2022-10-04T09:08:55.600" v="402" actId="20577"/>
          <ac:spMkLst>
            <pc:docMk/>
            <pc:sldMk cId="2520437054" sldId="276"/>
            <ac:spMk id="3" creationId="{66A6C674-C58E-7138-5154-203759E10B37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10:44.650" v="468" actId="20577"/>
          <ac:spMkLst>
            <pc:docMk/>
            <pc:sldMk cId="2520437054" sldId="276"/>
            <ac:spMk id="4" creationId="{61851A2F-ADC5-AA33-A0CD-8C789F8C46D7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10:32.228" v="464" actId="20577"/>
          <ac:spMkLst>
            <pc:docMk/>
            <pc:sldMk cId="2520437054" sldId="276"/>
            <ac:spMk id="6" creationId="{AE6CE619-1073-58EA-AB85-761BDD42944C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09:54.633" v="435" actId="20577"/>
          <ac:spMkLst>
            <pc:docMk/>
            <pc:sldMk cId="2520437054" sldId="276"/>
            <ac:spMk id="8" creationId="{7B5B9527-3E83-2531-2DD8-6A23C7EEECC9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10:18.337" v="444" actId="20577"/>
          <ac:spMkLst>
            <pc:docMk/>
            <pc:sldMk cId="2520437054" sldId="276"/>
            <ac:spMk id="10" creationId="{63EB17C2-FB33-882F-8BCC-0CCDCC559E21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11:46.668" v="473" actId="20577"/>
          <ac:spMkLst>
            <pc:docMk/>
            <pc:sldMk cId="2520437054" sldId="276"/>
            <ac:spMk id="11" creationId="{02A8F71D-9B2E-292F-9334-841BE5D2FD17}"/>
          </ac:spMkLst>
        </pc:spChg>
      </pc:sldChg>
      <pc:sldChg chg="new del">
        <pc:chgData name="Schepers, Robbin" userId="S::robbin.schepers@ordina.nl::554a3139-dd8f-49a9-8ac9-f95f59a9e41a" providerId="AD" clId="Web-{493FB111-482D-0CBC-374B-1CD5BADD1A78}" dt="2022-10-04T09:16:32.928" v="541"/>
        <pc:sldMkLst>
          <pc:docMk/>
          <pc:sldMk cId="4079029325" sldId="277"/>
        </pc:sldMkLst>
      </pc:sldChg>
      <pc:sldChg chg="addSp delSp modSp new add del">
        <pc:chgData name="Schepers, Robbin" userId="S::robbin.schepers@ordina.nl::554a3139-dd8f-49a9-8ac9-f95f59a9e41a" providerId="AD" clId="Web-{493FB111-482D-0CBC-374B-1CD5BADD1A78}" dt="2022-10-04T09:40:53.697" v="682"/>
        <pc:sldMkLst>
          <pc:docMk/>
          <pc:sldMk cId="744687108" sldId="278"/>
        </pc:sldMkLst>
        <pc:spChg chg="mod">
          <ac:chgData name="Schepers, Robbin" userId="S::robbin.schepers@ordina.nl::554a3139-dd8f-49a9-8ac9-f95f59a9e41a" providerId="AD" clId="Web-{493FB111-482D-0CBC-374B-1CD5BADD1A78}" dt="2022-10-04T09:32:38.774" v="620" actId="20577"/>
          <ac:spMkLst>
            <pc:docMk/>
            <pc:sldMk cId="744687108" sldId="278"/>
            <ac:spMk id="3" creationId="{68E73662-278A-6BEF-86FE-CD4CD0184BE2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9:14:49.331" v="532"/>
          <ac:spMkLst>
            <pc:docMk/>
            <pc:sldMk cId="744687108" sldId="278"/>
            <ac:spMk id="5" creationId="{A7999DF9-1F74-C012-96BD-A553F0F79F44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9:14:56.003" v="533"/>
          <ac:spMkLst>
            <pc:docMk/>
            <pc:sldMk cId="744687108" sldId="278"/>
            <ac:spMk id="6" creationId="{74A53F1C-B90C-7278-72F4-37B9F240A973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9:15:05.222" v="534"/>
          <ac:spMkLst>
            <pc:docMk/>
            <pc:sldMk cId="744687108" sldId="278"/>
            <ac:spMk id="7" creationId="{5ACAB8CF-9DF6-FD2F-A409-C4CD9DC92FD1}"/>
          </ac:spMkLst>
        </pc:spChg>
        <pc:spChg chg="del">
          <ac:chgData name="Schepers, Robbin" userId="S::robbin.schepers@ordina.nl::554a3139-dd8f-49a9-8ac9-f95f59a9e41a" providerId="AD" clId="Web-{493FB111-482D-0CBC-374B-1CD5BADD1A78}" dt="2022-10-04T09:15:11.206" v="535"/>
          <ac:spMkLst>
            <pc:docMk/>
            <pc:sldMk cId="744687108" sldId="278"/>
            <ac:spMk id="8" creationId="{50BEDC3A-D386-FCF1-E79C-D96CBF9B466E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40:02.539" v="674" actId="20577"/>
          <ac:spMkLst>
            <pc:docMk/>
            <pc:sldMk cId="744687108" sldId="278"/>
            <ac:spMk id="9" creationId="{DA001D0F-160D-C87B-671B-862967B76B9E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40:08.243" v="679" actId="20577"/>
          <ac:spMkLst>
            <pc:docMk/>
            <pc:sldMk cId="744687108" sldId="278"/>
            <ac:spMk id="10" creationId="{4C328820-8992-3713-5255-C4D8B8FF88B6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40:05.024" v="677" actId="20577"/>
          <ac:spMkLst>
            <pc:docMk/>
            <pc:sldMk cId="744687108" sldId="278"/>
            <ac:spMk id="11" creationId="{A8DDA2EE-C0B3-05F1-4C2A-6656C879045F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40:12.743" v="681" actId="20577"/>
          <ac:spMkLst>
            <pc:docMk/>
            <pc:sldMk cId="744687108" sldId="278"/>
            <ac:spMk id="12" creationId="{E5DF9658-72A0-21D4-01A4-CA51182D95BF}"/>
          </ac:spMkLst>
        </pc:spChg>
        <pc:spChg chg="add del mod">
          <ac:chgData name="Schepers, Robbin" userId="S::robbin.schepers@ordina.nl::554a3139-dd8f-49a9-8ac9-f95f59a9e41a" providerId="AD" clId="Web-{493FB111-482D-0CBC-374B-1CD5BADD1A78}" dt="2022-10-04T09:40:53.697" v="682"/>
          <ac:spMkLst>
            <pc:docMk/>
            <pc:sldMk cId="744687108" sldId="278"/>
            <ac:spMk id="18" creationId="{5461A988-7BAB-F9F7-8924-0808133E20CE}"/>
          </ac:spMkLst>
        </pc:spChg>
        <pc:spChg chg="add del mod">
          <ac:chgData name="Schepers, Robbin" userId="S::robbin.schepers@ordina.nl::554a3139-dd8f-49a9-8ac9-f95f59a9e41a" providerId="AD" clId="Web-{493FB111-482D-0CBC-374B-1CD5BADD1A78}" dt="2022-10-04T09:24:20.413" v="563"/>
          <ac:spMkLst>
            <pc:docMk/>
            <pc:sldMk cId="744687108" sldId="278"/>
            <ac:spMk id="20" creationId="{D99C168F-481C-4BCC-78B7-03DAA801AC9B}"/>
          </ac:spMkLst>
        </pc:spChg>
        <pc:spChg chg="add del mod">
          <ac:chgData name="Schepers, Robbin" userId="S::robbin.schepers@ordina.nl::554a3139-dd8f-49a9-8ac9-f95f59a9e41a" providerId="AD" clId="Web-{493FB111-482D-0CBC-374B-1CD5BADD1A78}" dt="2022-10-04T09:23:59.803" v="562"/>
          <ac:spMkLst>
            <pc:docMk/>
            <pc:sldMk cId="744687108" sldId="278"/>
            <ac:spMk id="22" creationId="{4AFFEAFB-65A8-FB1D-57D9-F9D7AFD52B34}"/>
          </ac:spMkLst>
        </pc:spChg>
        <pc:spChg chg="add del mod">
          <ac:chgData name="Schepers, Robbin" userId="S::robbin.schepers@ordina.nl::554a3139-dd8f-49a9-8ac9-f95f59a9e41a" providerId="AD" clId="Web-{493FB111-482D-0CBC-374B-1CD5BADD1A78}" dt="2022-10-04T09:25:06.743" v="572"/>
          <ac:spMkLst>
            <pc:docMk/>
            <pc:sldMk cId="744687108" sldId="278"/>
            <ac:spMk id="26" creationId="{F2BD9BDA-B2AD-A8CE-7676-11E37930BDDC}"/>
          </ac:spMkLst>
        </pc:spChg>
        <pc:picChg chg="add mod ord modCrop">
          <ac:chgData name="Schepers, Robbin" userId="S::robbin.schepers@ordina.nl::554a3139-dd8f-49a9-8ac9-f95f59a9e41a" providerId="AD" clId="Web-{493FB111-482D-0CBC-374B-1CD5BADD1A78}" dt="2022-10-04T09:23:07.723" v="544"/>
          <ac:picMkLst>
            <pc:docMk/>
            <pc:sldMk cId="744687108" sldId="278"/>
            <ac:picMk id="13" creationId="{0C0EFB3F-6313-2695-C91F-4B588D42500D}"/>
          </ac:picMkLst>
        </pc:picChg>
        <pc:picChg chg="add del mod ord modCrop">
          <ac:chgData name="Schepers, Robbin" userId="S::robbin.schepers@ordina.nl::554a3139-dd8f-49a9-8ac9-f95f59a9e41a" providerId="AD" clId="Web-{493FB111-482D-0CBC-374B-1CD5BADD1A78}" dt="2022-10-04T09:23:31.052" v="553"/>
          <ac:picMkLst>
            <pc:docMk/>
            <pc:sldMk cId="744687108" sldId="278"/>
            <ac:picMk id="14" creationId="{645CC0BA-46CD-8595-DD38-03817A5DA308}"/>
          </ac:picMkLst>
        </pc:picChg>
        <pc:picChg chg="add del mod ord modCrop">
          <ac:chgData name="Schepers, Robbin" userId="S::robbin.schepers@ordina.nl::554a3139-dd8f-49a9-8ac9-f95f59a9e41a" providerId="AD" clId="Web-{493FB111-482D-0CBC-374B-1CD5BADD1A78}" dt="2022-10-04T09:23:28.942" v="552"/>
          <ac:picMkLst>
            <pc:docMk/>
            <pc:sldMk cId="744687108" sldId="278"/>
            <ac:picMk id="15" creationId="{7101288C-C5F5-6EF4-AAF8-6A7D36865A56}"/>
          </ac:picMkLst>
        </pc:picChg>
        <pc:picChg chg="add del mod ord modCrop">
          <ac:chgData name="Schepers, Robbin" userId="S::robbin.schepers@ordina.nl::554a3139-dd8f-49a9-8ac9-f95f59a9e41a" providerId="AD" clId="Web-{493FB111-482D-0CBC-374B-1CD5BADD1A78}" dt="2022-10-04T09:23:22.473" v="548"/>
          <ac:picMkLst>
            <pc:docMk/>
            <pc:sldMk cId="744687108" sldId="278"/>
            <ac:picMk id="16" creationId="{6D67509C-9E72-C1A5-1984-E5EE4A582468}"/>
          </ac:picMkLst>
        </pc:picChg>
        <pc:picChg chg="add mod ord modCrop">
          <ac:chgData name="Schepers, Robbin" userId="S::robbin.schepers@ordina.nl::554a3139-dd8f-49a9-8ac9-f95f59a9e41a" providerId="AD" clId="Web-{493FB111-482D-0CBC-374B-1CD5BADD1A78}" dt="2022-10-04T09:23:59.803" v="562"/>
          <ac:picMkLst>
            <pc:docMk/>
            <pc:sldMk cId="744687108" sldId="278"/>
            <ac:picMk id="23" creationId="{40B5B827-73DD-8639-0230-FED19977D5C2}"/>
          </ac:picMkLst>
        </pc:picChg>
        <pc:picChg chg="add del mod ord modCrop">
          <ac:chgData name="Schepers, Robbin" userId="S::robbin.schepers@ordina.nl::554a3139-dd8f-49a9-8ac9-f95f59a9e41a" providerId="AD" clId="Web-{493FB111-482D-0CBC-374B-1CD5BADD1A78}" dt="2022-10-04T09:25:00.727" v="571"/>
          <ac:picMkLst>
            <pc:docMk/>
            <pc:sldMk cId="744687108" sldId="278"/>
            <ac:picMk id="24" creationId="{A0B2868F-F3F0-0DEB-4A3E-73D22A1645F7}"/>
          </ac:picMkLst>
        </pc:picChg>
        <pc:picChg chg="add mod ord modCrop">
          <ac:chgData name="Schepers, Robbin" userId="S::robbin.schepers@ordina.nl::554a3139-dd8f-49a9-8ac9-f95f59a9e41a" providerId="AD" clId="Web-{493FB111-482D-0CBC-374B-1CD5BADD1A78}" dt="2022-10-04T09:25:06.743" v="572"/>
          <ac:picMkLst>
            <pc:docMk/>
            <pc:sldMk cId="744687108" sldId="278"/>
            <ac:picMk id="27" creationId="{60F7F38C-FB6F-235A-A38E-4798ED24174D}"/>
          </ac:picMkLst>
        </pc:picChg>
        <pc:picChg chg="add mod ord modCrop">
          <ac:chgData name="Schepers, Robbin" userId="S::robbin.schepers@ordina.nl::554a3139-dd8f-49a9-8ac9-f95f59a9e41a" providerId="AD" clId="Web-{493FB111-482D-0CBC-374B-1CD5BADD1A78}" dt="2022-10-04T09:40:53.697" v="682"/>
          <ac:picMkLst>
            <pc:docMk/>
            <pc:sldMk cId="744687108" sldId="278"/>
            <ac:picMk id="28" creationId="{60F94962-E6F0-9604-A3EA-99EA7C8F4F73}"/>
          </ac:picMkLst>
        </pc:picChg>
      </pc:sldChg>
      <pc:sldChg chg="new del">
        <pc:chgData name="Schepers, Robbin" userId="S::robbin.schepers@ordina.nl::554a3139-dd8f-49a9-8ac9-f95f59a9e41a" providerId="AD" clId="Web-{493FB111-482D-0CBC-374B-1CD5BADD1A78}" dt="2022-10-04T09:16:28.647" v="539"/>
        <pc:sldMkLst>
          <pc:docMk/>
          <pc:sldMk cId="3133889949" sldId="279"/>
        </pc:sldMkLst>
      </pc:sldChg>
      <pc:sldChg chg="modSp add replId">
        <pc:chgData name="Schepers, Robbin" userId="S::robbin.schepers@ordina.nl::554a3139-dd8f-49a9-8ac9-f95f59a9e41a" providerId="AD" clId="Web-{493FB111-482D-0CBC-374B-1CD5BADD1A78}" dt="2022-10-04T09:42:53.233" v="725" actId="20577"/>
        <pc:sldMkLst>
          <pc:docMk/>
          <pc:sldMk cId="3633047186" sldId="279"/>
        </pc:sldMkLst>
        <pc:spChg chg="mod">
          <ac:chgData name="Schepers, Robbin" userId="S::robbin.schepers@ordina.nl::554a3139-dd8f-49a9-8ac9-f95f59a9e41a" providerId="AD" clId="Web-{493FB111-482D-0CBC-374B-1CD5BADD1A78}" dt="2022-10-04T09:42:03.794" v="690" actId="20577"/>
          <ac:spMkLst>
            <pc:docMk/>
            <pc:sldMk cId="3633047186" sldId="279"/>
            <ac:spMk id="9" creationId="{DA001D0F-160D-C87B-671B-862967B76B9E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42:53.233" v="725" actId="20577"/>
          <ac:spMkLst>
            <pc:docMk/>
            <pc:sldMk cId="3633047186" sldId="279"/>
            <ac:spMk id="10" creationId="{4C328820-8992-3713-5255-C4D8B8FF88B6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41:50.715" v="687" actId="20577"/>
          <ac:spMkLst>
            <pc:docMk/>
            <pc:sldMk cId="3633047186" sldId="279"/>
            <ac:spMk id="11" creationId="{A8DDA2EE-C0B3-05F1-4C2A-6656C879045F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41:46.356" v="685" actId="20577"/>
          <ac:spMkLst>
            <pc:docMk/>
            <pc:sldMk cId="3633047186" sldId="279"/>
            <ac:spMk id="12" creationId="{E5DF9658-72A0-21D4-01A4-CA51182D95BF}"/>
          </ac:spMkLst>
        </pc:spChg>
      </pc:sldChg>
      <pc:sldChg chg="new del">
        <pc:chgData name="Schepers, Robbin" userId="S::robbin.schepers@ordina.nl::554a3139-dd8f-49a9-8ac9-f95f59a9e41a" providerId="AD" clId="Web-{493FB111-482D-0CBC-374B-1CD5BADD1A78}" dt="2022-10-04T09:16:01.427" v="537"/>
        <pc:sldMkLst>
          <pc:docMk/>
          <pc:sldMk cId="3861719842" sldId="279"/>
        </pc:sldMkLst>
      </pc:sldChg>
      <pc:sldChg chg="modSp new">
        <pc:chgData name="Schepers, Robbin" userId="S::robbin.schepers@ordina.nl::554a3139-dd8f-49a9-8ac9-f95f59a9e41a" providerId="AD" clId="Web-{493FB111-482D-0CBC-374B-1CD5BADD1A78}" dt="2022-10-04T09:31:07.255" v="610" actId="20577"/>
        <pc:sldMkLst>
          <pc:docMk/>
          <pc:sldMk cId="3395456110" sldId="280"/>
        </pc:sldMkLst>
        <pc:spChg chg="mod">
          <ac:chgData name="Schepers, Robbin" userId="S::robbin.schepers@ordina.nl::554a3139-dd8f-49a9-8ac9-f95f59a9e41a" providerId="AD" clId="Web-{493FB111-482D-0CBC-374B-1CD5BADD1A78}" dt="2022-10-04T09:30:40.176" v="589" actId="20577"/>
          <ac:spMkLst>
            <pc:docMk/>
            <pc:sldMk cId="3395456110" sldId="280"/>
            <ac:spMk id="2" creationId="{4A81F162-3F5F-334A-ACFD-591504B8FAEE}"/>
          </ac:spMkLst>
        </pc:spChg>
        <pc:spChg chg="mod">
          <ac:chgData name="Schepers, Robbin" userId="S::robbin.schepers@ordina.nl::554a3139-dd8f-49a9-8ac9-f95f59a9e41a" providerId="AD" clId="Web-{493FB111-482D-0CBC-374B-1CD5BADD1A78}" dt="2022-10-04T09:31:07.255" v="610" actId="20577"/>
          <ac:spMkLst>
            <pc:docMk/>
            <pc:sldMk cId="3395456110" sldId="280"/>
            <ac:spMk id="3" creationId="{5155AA2B-7107-1CDE-B042-53EFD65C0EE2}"/>
          </ac:spMkLst>
        </pc:spChg>
      </pc:sldChg>
      <pc:sldChg chg="del">
        <pc:chgData name="Schepers, Robbin" userId="S::robbin.schepers@ordina.nl::554a3139-dd8f-49a9-8ac9-f95f59a9e41a" providerId="AD" clId="Web-{493FB111-482D-0CBC-374B-1CD5BADD1A78}" dt="2022-10-04T08:34:54.670" v="50"/>
        <pc:sldMkLst>
          <pc:docMk/>
          <pc:sldMk cId="1788363932" sldId="2682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26" v="49"/>
        <pc:sldMkLst>
          <pc:docMk/>
          <pc:sldMk cId="1063626951" sldId="2692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32" v="19"/>
        <pc:sldMkLst>
          <pc:docMk/>
          <pc:sldMk cId="3719652866" sldId="2713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26" v="47"/>
        <pc:sldMkLst>
          <pc:docMk/>
          <pc:sldMk cId="3877672720" sldId="2725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10" v="38"/>
        <pc:sldMkLst>
          <pc:docMk/>
          <pc:sldMk cId="3785406780" sldId="2076137362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10" v="37"/>
        <pc:sldMkLst>
          <pc:docMk/>
          <pc:sldMk cId="3622066156" sldId="2076137363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10" v="36"/>
        <pc:sldMkLst>
          <pc:docMk/>
          <pc:sldMk cId="2154167779" sldId="2076137364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63" v="34"/>
        <pc:sldMkLst>
          <pc:docMk/>
          <pc:sldMk cId="223882814" sldId="2076137366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48" v="24"/>
        <pc:sldMkLst>
          <pc:docMk/>
          <pc:sldMk cId="4055687613" sldId="2076137369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95" v="35"/>
        <pc:sldMkLst>
          <pc:docMk/>
          <pc:sldMk cId="4255432942" sldId="2076137373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63" v="32"/>
        <pc:sldMkLst>
          <pc:docMk/>
          <pc:sldMk cId="3382577703" sldId="2076137374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48" v="25"/>
        <pc:sldMkLst>
          <pc:docMk/>
          <pc:sldMk cId="2086702803" sldId="2076137376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32" v="18"/>
        <pc:sldMkLst>
          <pc:docMk/>
          <pc:sldMk cId="2254035853" sldId="2076137377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63" v="31"/>
        <pc:sldMkLst>
          <pc:docMk/>
          <pc:sldMk cId="2876323608" sldId="2076137379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63" v="30"/>
        <pc:sldMkLst>
          <pc:docMk/>
          <pc:sldMk cId="3466044536" sldId="2076137380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48" v="23"/>
        <pc:sldMkLst>
          <pc:docMk/>
          <pc:sldMk cId="371039212" sldId="2076137381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32" v="20"/>
        <pc:sldMkLst>
          <pc:docMk/>
          <pc:sldMk cId="1867709221" sldId="2076137382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10" v="46"/>
        <pc:sldMkLst>
          <pc:docMk/>
          <pc:sldMk cId="3557598270" sldId="2076137384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10" v="45"/>
        <pc:sldMkLst>
          <pc:docMk/>
          <pc:sldMk cId="2927120992" sldId="2076137385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10" v="39"/>
        <pc:sldMkLst>
          <pc:docMk/>
          <pc:sldMk cId="4029519409" sldId="2076137386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10" v="40"/>
        <pc:sldMkLst>
          <pc:docMk/>
          <pc:sldMk cId="1433779055" sldId="2076137387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10" v="41"/>
        <pc:sldMkLst>
          <pc:docMk/>
          <pc:sldMk cId="176013406" sldId="2076137388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10" v="43"/>
        <pc:sldMkLst>
          <pc:docMk/>
          <pc:sldMk cId="1205274851" sldId="2076137389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10" v="42"/>
        <pc:sldMkLst>
          <pc:docMk/>
          <pc:sldMk cId="281842933" sldId="2076137390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10" v="44"/>
        <pc:sldMkLst>
          <pc:docMk/>
          <pc:sldMk cId="1084701455" sldId="2076137391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48" v="28"/>
        <pc:sldMkLst>
          <pc:docMk/>
          <pc:sldMk cId="1357418082" sldId="2076137392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48" v="27"/>
        <pc:sldMkLst>
          <pc:docMk/>
          <pc:sldMk cId="4257107824" sldId="2076137394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48" v="26"/>
        <pc:sldMkLst>
          <pc:docMk/>
          <pc:sldMk cId="3425350786" sldId="2076137395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32" v="21"/>
        <pc:sldMkLst>
          <pc:docMk/>
          <pc:sldMk cId="3778376423" sldId="2076137396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32" v="22"/>
        <pc:sldMkLst>
          <pc:docMk/>
          <pc:sldMk cId="3678158913" sldId="2076137397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01" v="0"/>
        <pc:sldMkLst>
          <pc:docMk/>
          <pc:sldMk cId="1809132728" sldId="2076137405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01" v="1"/>
        <pc:sldMkLst>
          <pc:docMk/>
          <pc:sldMk cId="2216245462" sldId="2076137408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63" v="33"/>
        <pc:sldMkLst>
          <pc:docMk/>
          <pc:sldMk cId="3777210453" sldId="2076137410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48" v="29"/>
        <pc:sldMkLst>
          <pc:docMk/>
          <pc:sldMk cId="3680085787" sldId="2076137411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32" v="17"/>
        <pc:sldMkLst>
          <pc:docMk/>
          <pc:sldMk cId="2007973189" sldId="2076137414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326" v="48"/>
        <pc:sldMkLst>
          <pc:docMk/>
          <pc:sldMk cId="793206846" sldId="2076137415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32" v="16"/>
        <pc:sldMkLst>
          <pc:docMk/>
          <pc:sldMk cId="583334449" sldId="2076137416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16" v="15"/>
        <pc:sldMkLst>
          <pc:docMk/>
          <pc:sldMk cId="4141561811" sldId="2076137417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16" v="14"/>
        <pc:sldMkLst>
          <pc:docMk/>
          <pc:sldMk cId="2755591948" sldId="2076137418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16" v="13"/>
        <pc:sldMkLst>
          <pc:docMk/>
          <pc:sldMk cId="2297314716" sldId="2076137419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16" v="12"/>
        <pc:sldMkLst>
          <pc:docMk/>
          <pc:sldMk cId="190890458" sldId="2076137420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16" v="11"/>
        <pc:sldMkLst>
          <pc:docMk/>
          <pc:sldMk cId="3636497207" sldId="2076137421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16" v="10"/>
        <pc:sldMkLst>
          <pc:docMk/>
          <pc:sldMk cId="1492372173" sldId="2076137422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16" v="9"/>
        <pc:sldMkLst>
          <pc:docMk/>
          <pc:sldMk cId="202273114" sldId="2076137423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16" v="8"/>
        <pc:sldMkLst>
          <pc:docMk/>
          <pc:sldMk cId="3327364759" sldId="2076137424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16" v="7"/>
        <pc:sldMkLst>
          <pc:docMk/>
          <pc:sldMk cId="4157379920" sldId="2076137425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16" v="6"/>
        <pc:sldMkLst>
          <pc:docMk/>
          <pc:sldMk cId="3643599840" sldId="2076137426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16" v="5"/>
        <pc:sldMkLst>
          <pc:docMk/>
          <pc:sldMk cId="3115084478" sldId="2076137427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01" v="4"/>
        <pc:sldMkLst>
          <pc:docMk/>
          <pc:sldMk cId="1354983051" sldId="2076137428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01" v="3"/>
        <pc:sldMkLst>
          <pc:docMk/>
          <pc:sldMk cId="1220037668" sldId="2076137429"/>
        </pc:sldMkLst>
      </pc:sldChg>
      <pc:sldChg chg="del">
        <pc:chgData name="Schepers, Robbin" userId="S::robbin.schepers@ordina.nl::554a3139-dd8f-49a9-8ac9-f95f59a9e41a" providerId="AD" clId="Web-{493FB111-482D-0CBC-374B-1CD5BADD1A78}" dt="2022-10-04T08:34:54.201" v="2"/>
        <pc:sldMkLst>
          <pc:docMk/>
          <pc:sldMk cId="4090337933" sldId="2076137430"/>
        </pc:sldMkLst>
      </pc:sldChg>
    </pc:docChg>
  </pc:docChgLst>
  <pc:docChgLst>
    <pc:chgData name="Appels, Remi" userId="a861a2f6-62d3-4e54-9d49-b75013a9ff6d" providerId="ADAL" clId="{F91F47DD-E806-2C43-9895-483CECC19B89}"/>
    <pc:docChg chg="undo custSel addSld delSld modSld sldOrd modSection">
      <pc:chgData name="Appels, Remi" userId="a861a2f6-62d3-4e54-9d49-b75013a9ff6d" providerId="ADAL" clId="{F91F47DD-E806-2C43-9895-483CECC19B89}" dt="2022-10-04T08:16:09.391" v="816"/>
      <pc:docMkLst>
        <pc:docMk/>
      </pc:docMkLst>
      <pc:sldChg chg="modSp mod">
        <pc:chgData name="Appels, Remi" userId="a861a2f6-62d3-4e54-9d49-b75013a9ff6d" providerId="ADAL" clId="{F91F47DD-E806-2C43-9895-483CECC19B89}" dt="2022-09-16T10:19:43.977" v="0" actId="790"/>
        <pc:sldMkLst>
          <pc:docMk/>
          <pc:sldMk cId="1788363932" sldId="2682"/>
        </pc:sldMkLst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25" creationId="{FD092F62-0A4B-454D-A239-55629A6054C6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26" creationId="{BBD574CA-C45B-5545-A6A7-C97080155E97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27" creationId="{8DC9C00A-F617-B149-9321-A5188BDC2181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28" creationId="{66E8B232-917D-124D-BEBB-40E9D2BD4FD5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29" creationId="{75F89E03-1B88-8D4A-87FB-F4749C767DF5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30" creationId="{99A38021-A3F4-284A-B307-0223BD4C37D3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31" creationId="{2D9D0DA7-0448-4C4C-AF55-64F06D3F5326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32" creationId="{0045FFC4-1D7F-5640-9F96-5BDEFABBFC13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33" creationId="{983CCBBA-DDF4-9B45-B3D6-00E99D155915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34" creationId="{50BD974C-B270-2048-BF9D-FB33F2550E01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35" creationId="{C35E0EFA-68A8-9641-858D-383B82FE2265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36" creationId="{7C9CFD71-D995-A646-9A2D-18B77637ECE2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37" creationId="{C5F789FD-4BD9-C24F-AD20-2FA48F5DE3F0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38" creationId="{3B87D1A6-D2F0-324F-8623-151A5DEC7342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39" creationId="{0FD93AFA-6003-7C40-89F1-56A5A982D7FB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40" creationId="{A4EC4334-B4C0-B649-BF08-340165D9B556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41" creationId="{7C00052F-6874-2548-9755-FA6D167BF345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42" creationId="{DCEE56CD-D7BD-0C46-AEBF-44F888C0B9D8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43" creationId="{882DD6FE-0669-B04E-B5F3-96D25C77D26E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44" creationId="{24B5F3DC-2241-8A4B-B31A-F3D581ACE5EC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45" creationId="{0EA32648-E878-8644-BB91-4497C735CA64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46" creationId="{953466C8-DFF3-1E46-B167-920F966D7F2B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47" creationId="{061CD01B-5707-F747-8E1A-F7F9D8C2BD5E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48" creationId="{F7CC679A-632F-8B47-8D3C-CB02D30E5CCE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49" creationId="{D6490304-DC19-7B4D-9E91-AC03072AA142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51" creationId="{8725C32E-1D74-4E4B-B64C-2629D83F1EDA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65" creationId="{0EBD92D1-BF5F-EE48-9B44-E9C5D154DF28}"/>
          </ac:spMkLst>
        </pc:spChg>
        <pc:spChg chg="mod">
          <ac:chgData name="Appels, Remi" userId="a861a2f6-62d3-4e54-9d49-b75013a9ff6d" providerId="ADAL" clId="{F91F47DD-E806-2C43-9895-483CECC19B89}" dt="2022-09-16T10:19:43.977" v="0" actId="790"/>
          <ac:spMkLst>
            <pc:docMk/>
            <pc:sldMk cId="1788363932" sldId="2682"/>
            <ac:spMk id="67" creationId="{D673070C-01CD-E64E-9A62-4BA06BD7ACE0}"/>
          </ac:spMkLst>
        </pc:spChg>
      </pc:sldChg>
      <pc:sldChg chg="modSp mod">
        <pc:chgData name="Appels, Remi" userId="a861a2f6-62d3-4e54-9d49-b75013a9ff6d" providerId="ADAL" clId="{F91F47DD-E806-2C43-9895-483CECC19B89}" dt="2022-09-16T10:20:57.433" v="1"/>
        <pc:sldMkLst>
          <pc:docMk/>
          <pc:sldMk cId="3877672720" sldId="2725"/>
        </pc:sldMkLst>
        <pc:spChg chg="mod">
          <ac:chgData name="Appels, Remi" userId="a861a2f6-62d3-4e54-9d49-b75013a9ff6d" providerId="ADAL" clId="{F91F47DD-E806-2C43-9895-483CECC19B89}" dt="2022-09-16T10:20:57.433" v="1"/>
          <ac:spMkLst>
            <pc:docMk/>
            <pc:sldMk cId="3877672720" sldId="2725"/>
            <ac:spMk id="8" creationId="{F767789A-9CD3-9C47-84D2-279D804BB4A9}"/>
          </ac:spMkLst>
        </pc:spChg>
      </pc:sldChg>
      <pc:sldChg chg="modSp mod">
        <pc:chgData name="Appels, Remi" userId="a861a2f6-62d3-4e54-9d49-b75013a9ff6d" providerId="ADAL" clId="{F91F47DD-E806-2C43-9895-483CECC19B89}" dt="2022-09-16T10:29:21.409" v="104"/>
        <pc:sldMkLst>
          <pc:docMk/>
          <pc:sldMk cId="3785406780" sldId="2076137362"/>
        </pc:sldMkLst>
        <pc:spChg chg="mod">
          <ac:chgData name="Appels, Remi" userId="a861a2f6-62d3-4e54-9d49-b75013a9ff6d" providerId="ADAL" clId="{F91F47DD-E806-2C43-9895-483CECC19B89}" dt="2022-09-16T10:28:42.277" v="102" actId="790"/>
          <ac:spMkLst>
            <pc:docMk/>
            <pc:sldMk cId="3785406780" sldId="2076137362"/>
            <ac:spMk id="2" creationId="{E1505001-DAF9-C34D-B777-CF9854540EC7}"/>
          </ac:spMkLst>
        </pc:spChg>
        <pc:spChg chg="mod">
          <ac:chgData name="Appels, Remi" userId="a861a2f6-62d3-4e54-9d49-b75013a9ff6d" providerId="ADAL" clId="{F91F47DD-E806-2C43-9895-483CECC19B89}" dt="2022-09-16T10:28:42.277" v="102" actId="790"/>
          <ac:spMkLst>
            <pc:docMk/>
            <pc:sldMk cId="3785406780" sldId="2076137362"/>
            <ac:spMk id="4" creationId="{9E51467D-486F-0648-B038-D21239AC79A1}"/>
          </ac:spMkLst>
        </pc:spChg>
        <pc:spChg chg="mod">
          <ac:chgData name="Appels, Remi" userId="a861a2f6-62d3-4e54-9d49-b75013a9ff6d" providerId="ADAL" clId="{F91F47DD-E806-2C43-9895-483CECC19B89}" dt="2022-09-16T10:28:42.277" v="102" actId="790"/>
          <ac:spMkLst>
            <pc:docMk/>
            <pc:sldMk cId="3785406780" sldId="2076137362"/>
            <ac:spMk id="5" creationId="{1FB86532-4892-3F41-8DC2-0B505147B46F}"/>
          </ac:spMkLst>
        </pc:spChg>
        <pc:spChg chg="mod">
          <ac:chgData name="Appels, Remi" userId="a861a2f6-62d3-4e54-9d49-b75013a9ff6d" providerId="ADAL" clId="{F91F47DD-E806-2C43-9895-483CECC19B89}" dt="2022-09-16T10:28:42.277" v="102" actId="790"/>
          <ac:spMkLst>
            <pc:docMk/>
            <pc:sldMk cId="3785406780" sldId="2076137362"/>
            <ac:spMk id="6" creationId="{1665AF86-BA23-1748-80C4-B9FDC14E7D3F}"/>
          </ac:spMkLst>
        </pc:spChg>
        <pc:spChg chg="mod">
          <ac:chgData name="Appels, Remi" userId="a861a2f6-62d3-4e54-9d49-b75013a9ff6d" providerId="ADAL" clId="{F91F47DD-E806-2C43-9895-483CECC19B89}" dt="2022-09-16T10:28:42.277" v="102" actId="790"/>
          <ac:spMkLst>
            <pc:docMk/>
            <pc:sldMk cId="3785406780" sldId="2076137362"/>
            <ac:spMk id="7" creationId="{CEE5E257-F2C3-8F41-BAD4-3DE369169EE6}"/>
          </ac:spMkLst>
        </pc:spChg>
        <pc:spChg chg="mod">
          <ac:chgData name="Appels, Remi" userId="a861a2f6-62d3-4e54-9d49-b75013a9ff6d" providerId="ADAL" clId="{F91F47DD-E806-2C43-9895-483CECC19B89}" dt="2022-09-16T10:28:42.277" v="102" actId="790"/>
          <ac:spMkLst>
            <pc:docMk/>
            <pc:sldMk cId="3785406780" sldId="2076137362"/>
            <ac:spMk id="9" creationId="{4169F7C4-ED0C-AD4A-8421-B34BF8233003}"/>
          </ac:spMkLst>
        </pc:spChg>
        <pc:spChg chg="mod">
          <ac:chgData name="Appels, Remi" userId="a861a2f6-62d3-4e54-9d49-b75013a9ff6d" providerId="ADAL" clId="{F91F47DD-E806-2C43-9895-483CECC19B89}" dt="2022-09-16T10:28:42.277" v="102" actId="790"/>
          <ac:spMkLst>
            <pc:docMk/>
            <pc:sldMk cId="3785406780" sldId="2076137362"/>
            <ac:spMk id="11" creationId="{9021D010-34D8-7B8D-1A8B-2D625BED8708}"/>
          </ac:spMkLst>
        </pc:spChg>
        <pc:spChg chg="mod">
          <ac:chgData name="Appels, Remi" userId="a861a2f6-62d3-4e54-9d49-b75013a9ff6d" providerId="ADAL" clId="{F91F47DD-E806-2C43-9895-483CECC19B89}" dt="2022-09-16T10:28:42.277" v="102" actId="790"/>
          <ac:spMkLst>
            <pc:docMk/>
            <pc:sldMk cId="3785406780" sldId="2076137362"/>
            <ac:spMk id="12" creationId="{B490FBA3-FF3E-7C0D-5066-F7C615F5E4C4}"/>
          </ac:spMkLst>
        </pc:spChg>
        <pc:spChg chg="mod">
          <ac:chgData name="Appels, Remi" userId="a861a2f6-62d3-4e54-9d49-b75013a9ff6d" providerId="ADAL" clId="{F91F47DD-E806-2C43-9895-483CECC19B89}" dt="2022-09-16T10:28:42.277" v="102" actId="790"/>
          <ac:spMkLst>
            <pc:docMk/>
            <pc:sldMk cId="3785406780" sldId="2076137362"/>
            <ac:spMk id="13" creationId="{871EAD04-39E4-8772-C40F-690AA6208053}"/>
          </ac:spMkLst>
        </pc:spChg>
        <pc:spChg chg="mod">
          <ac:chgData name="Appels, Remi" userId="a861a2f6-62d3-4e54-9d49-b75013a9ff6d" providerId="ADAL" clId="{F91F47DD-E806-2C43-9895-483CECC19B89}" dt="2022-09-16T10:29:21.409" v="104"/>
          <ac:spMkLst>
            <pc:docMk/>
            <pc:sldMk cId="3785406780" sldId="2076137362"/>
            <ac:spMk id="16" creationId="{8E2F5F8D-96D0-26E4-C28A-BE80DC06C326}"/>
          </ac:spMkLst>
        </pc:spChg>
        <pc:spChg chg="mod">
          <ac:chgData name="Appels, Remi" userId="a861a2f6-62d3-4e54-9d49-b75013a9ff6d" providerId="ADAL" clId="{F91F47DD-E806-2C43-9895-483CECC19B89}" dt="2022-09-16T10:28:42.277" v="102" actId="790"/>
          <ac:spMkLst>
            <pc:docMk/>
            <pc:sldMk cId="3785406780" sldId="2076137362"/>
            <ac:spMk id="34" creationId="{9611DC11-3DC2-5547-994B-898C37793795}"/>
          </ac:spMkLst>
        </pc:spChg>
        <pc:picChg chg="mod">
          <ac:chgData name="Appels, Remi" userId="a861a2f6-62d3-4e54-9d49-b75013a9ff6d" providerId="ADAL" clId="{F91F47DD-E806-2C43-9895-483CECC19B89}" dt="2022-09-16T10:28:42.277" v="102" actId="790"/>
          <ac:picMkLst>
            <pc:docMk/>
            <pc:sldMk cId="3785406780" sldId="2076137362"/>
            <ac:picMk id="14" creationId="{E3289020-840B-C3AA-82CF-648F13F4FAA9}"/>
          </ac:picMkLst>
        </pc:picChg>
      </pc:sldChg>
      <pc:sldChg chg="modSp mod">
        <pc:chgData name="Appels, Remi" userId="a861a2f6-62d3-4e54-9d49-b75013a9ff6d" providerId="ADAL" clId="{F91F47DD-E806-2C43-9895-483CECC19B89}" dt="2022-09-16T10:31:54.897" v="137" actId="790"/>
        <pc:sldMkLst>
          <pc:docMk/>
          <pc:sldMk cId="3622066156" sldId="2076137363"/>
        </pc:sldMkLst>
        <pc:spChg chg="mod">
          <ac:chgData name="Appels, Remi" userId="a861a2f6-62d3-4e54-9d49-b75013a9ff6d" providerId="ADAL" clId="{F91F47DD-E806-2C43-9895-483CECC19B89}" dt="2022-09-16T10:31:54.897" v="137" actId="790"/>
          <ac:spMkLst>
            <pc:docMk/>
            <pc:sldMk cId="3622066156" sldId="2076137363"/>
            <ac:spMk id="2" creationId="{E1505001-DAF9-C34D-B777-CF9854540EC7}"/>
          </ac:spMkLst>
        </pc:spChg>
        <pc:spChg chg="mod">
          <ac:chgData name="Appels, Remi" userId="a861a2f6-62d3-4e54-9d49-b75013a9ff6d" providerId="ADAL" clId="{F91F47DD-E806-2C43-9895-483CECC19B89}" dt="2022-09-16T10:31:54.897" v="137" actId="790"/>
          <ac:spMkLst>
            <pc:docMk/>
            <pc:sldMk cId="3622066156" sldId="2076137363"/>
            <ac:spMk id="4" creationId="{9E51467D-486F-0648-B038-D21239AC79A1}"/>
          </ac:spMkLst>
        </pc:spChg>
        <pc:spChg chg="mod">
          <ac:chgData name="Appels, Remi" userId="a861a2f6-62d3-4e54-9d49-b75013a9ff6d" providerId="ADAL" clId="{F91F47DD-E806-2C43-9895-483CECC19B89}" dt="2022-09-16T10:31:54.897" v="137" actId="790"/>
          <ac:spMkLst>
            <pc:docMk/>
            <pc:sldMk cId="3622066156" sldId="2076137363"/>
            <ac:spMk id="5" creationId="{1FB86532-4892-3F41-8DC2-0B505147B46F}"/>
          </ac:spMkLst>
        </pc:spChg>
        <pc:spChg chg="mod">
          <ac:chgData name="Appels, Remi" userId="a861a2f6-62d3-4e54-9d49-b75013a9ff6d" providerId="ADAL" clId="{F91F47DD-E806-2C43-9895-483CECC19B89}" dt="2022-09-16T10:31:54.897" v="137" actId="790"/>
          <ac:spMkLst>
            <pc:docMk/>
            <pc:sldMk cId="3622066156" sldId="2076137363"/>
            <ac:spMk id="6" creationId="{1665AF86-BA23-1748-80C4-B9FDC14E7D3F}"/>
          </ac:spMkLst>
        </pc:spChg>
        <pc:spChg chg="mod">
          <ac:chgData name="Appels, Remi" userId="a861a2f6-62d3-4e54-9d49-b75013a9ff6d" providerId="ADAL" clId="{F91F47DD-E806-2C43-9895-483CECC19B89}" dt="2022-09-16T10:31:54.897" v="137" actId="790"/>
          <ac:spMkLst>
            <pc:docMk/>
            <pc:sldMk cId="3622066156" sldId="2076137363"/>
            <ac:spMk id="7" creationId="{CEE5E257-F2C3-8F41-BAD4-3DE369169EE6}"/>
          </ac:spMkLst>
        </pc:spChg>
        <pc:spChg chg="mod">
          <ac:chgData name="Appels, Remi" userId="a861a2f6-62d3-4e54-9d49-b75013a9ff6d" providerId="ADAL" clId="{F91F47DD-E806-2C43-9895-483CECC19B89}" dt="2022-09-16T10:31:54.897" v="137" actId="790"/>
          <ac:spMkLst>
            <pc:docMk/>
            <pc:sldMk cId="3622066156" sldId="2076137363"/>
            <ac:spMk id="9" creationId="{4169F7C4-ED0C-AD4A-8421-B34BF8233003}"/>
          </ac:spMkLst>
        </pc:spChg>
        <pc:spChg chg="mod">
          <ac:chgData name="Appels, Remi" userId="a861a2f6-62d3-4e54-9d49-b75013a9ff6d" providerId="ADAL" clId="{F91F47DD-E806-2C43-9895-483CECC19B89}" dt="2022-09-16T10:31:54.897" v="137" actId="790"/>
          <ac:spMkLst>
            <pc:docMk/>
            <pc:sldMk cId="3622066156" sldId="2076137363"/>
            <ac:spMk id="11" creationId="{00699559-EB83-7574-8EC0-BD31583F2F13}"/>
          </ac:spMkLst>
        </pc:spChg>
        <pc:spChg chg="mod">
          <ac:chgData name="Appels, Remi" userId="a861a2f6-62d3-4e54-9d49-b75013a9ff6d" providerId="ADAL" clId="{F91F47DD-E806-2C43-9895-483CECC19B89}" dt="2022-09-16T10:31:54.897" v="137" actId="790"/>
          <ac:spMkLst>
            <pc:docMk/>
            <pc:sldMk cId="3622066156" sldId="2076137363"/>
            <ac:spMk id="12" creationId="{01A8B2E0-DC1B-E248-0A31-78DDDCFB58AF}"/>
          </ac:spMkLst>
        </pc:spChg>
        <pc:spChg chg="mod">
          <ac:chgData name="Appels, Remi" userId="a861a2f6-62d3-4e54-9d49-b75013a9ff6d" providerId="ADAL" clId="{F91F47DD-E806-2C43-9895-483CECC19B89}" dt="2022-09-16T10:31:54.897" v="137" actId="790"/>
          <ac:spMkLst>
            <pc:docMk/>
            <pc:sldMk cId="3622066156" sldId="2076137363"/>
            <ac:spMk id="13" creationId="{AD326F54-2C72-19F7-4730-95ADDBF8FF13}"/>
          </ac:spMkLst>
        </pc:spChg>
        <pc:spChg chg="mod">
          <ac:chgData name="Appels, Remi" userId="a861a2f6-62d3-4e54-9d49-b75013a9ff6d" providerId="ADAL" clId="{F91F47DD-E806-2C43-9895-483CECC19B89}" dt="2022-09-16T10:31:54.897" v="137" actId="790"/>
          <ac:spMkLst>
            <pc:docMk/>
            <pc:sldMk cId="3622066156" sldId="2076137363"/>
            <ac:spMk id="16" creationId="{8E2F5F8D-96D0-26E4-C28A-BE80DC06C326}"/>
          </ac:spMkLst>
        </pc:spChg>
        <pc:spChg chg="mod">
          <ac:chgData name="Appels, Remi" userId="a861a2f6-62d3-4e54-9d49-b75013a9ff6d" providerId="ADAL" clId="{F91F47DD-E806-2C43-9895-483CECC19B89}" dt="2022-09-16T10:31:54.897" v="137" actId="790"/>
          <ac:spMkLst>
            <pc:docMk/>
            <pc:sldMk cId="3622066156" sldId="2076137363"/>
            <ac:spMk id="34" creationId="{9611DC11-3DC2-5547-994B-898C37793795}"/>
          </ac:spMkLst>
        </pc:spChg>
        <pc:picChg chg="mod">
          <ac:chgData name="Appels, Remi" userId="a861a2f6-62d3-4e54-9d49-b75013a9ff6d" providerId="ADAL" clId="{F91F47DD-E806-2C43-9895-483CECC19B89}" dt="2022-09-16T10:31:54.897" v="137" actId="790"/>
          <ac:picMkLst>
            <pc:docMk/>
            <pc:sldMk cId="3622066156" sldId="2076137363"/>
            <ac:picMk id="2050" creationId="{3E931E10-01A1-D8B3-D005-CC0A75E9DCCB}"/>
          </ac:picMkLst>
        </pc:picChg>
      </pc:sldChg>
      <pc:sldChg chg="modSp mod">
        <pc:chgData name="Appels, Remi" userId="a861a2f6-62d3-4e54-9d49-b75013a9ff6d" providerId="ADAL" clId="{F91F47DD-E806-2C43-9895-483CECC19B89}" dt="2022-09-16T10:34:41.531" v="194" actId="790"/>
        <pc:sldMkLst>
          <pc:docMk/>
          <pc:sldMk cId="2154167779" sldId="2076137364"/>
        </pc:sldMkLst>
        <pc:spChg chg="mod">
          <ac:chgData name="Appels, Remi" userId="a861a2f6-62d3-4e54-9d49-b75013a9ff6d" providerId="ADAL" clId="{F91F47DD-E806-2C43-9895-483CECC19B89}" dt="2022-09-16T10:34:41.531" v="194" actId="790"/>
          <ac:spMkLst>
            <pc:docMk/>
            <pc:sldMk cId="2154167779" sldId="2076137364"/>
            <ac:spMk id="2" creationId="{E1505001-DAF9-C34D-B777-CF9854540EC7}"/>
          </ac:spMkLst>
        </pc:spChg>
        <pc:spChg chg="mod">
          <ac:chgData name="Appels, Remi" userId="a861a2f6-62d3-4e54-9d49-b75013a9ff6d" providerId="ADAL" clId="{F91F47DD-E806-2C43-9895-483CECC19B89}" dt="2022-09-16T10:34:41.531" v="194" actId="790"/>
          <ac:spMkLst>
            <pc:docMk/>
            <pc:sldMk cId="2154167779" sldId="2076137364"/>
            <ac:spMk id="4" creationId="{9E51467D-486F-0648-B038-D21239AC79A1}"/>
          </ac:spMkLst>
        </pc:spChg>
        <pc:spChg chg="mod">
          <ac:chgData name="Appels, Remi" userId="a861a2f6-62d3-4e54-9d49-b75013a9ff6d" providerId="ADAL" clId="{F91F47DD-E806-2C43-9895-483CECC19B89}" dt="2022-09-16T10:34:41.531" v="194" actId="790"/>
          <ac:spMkLst>
            <pc:docMk/>
            <pc:sldMk cId="2154167779" sldId="2076137364"/>
            <ac:spMk id="5" creationId="{1FB86532-4892-3F41-8DC2-0B505147B46F}"/>
          </ac:spMkLst>
        </pc:spChg>
        <pc:spChg chg="mod">
          <ac:chgData name="Appels, Remi" userId="a861a2f6-62d3-4e54-9d49-b75013a9ff6d" providerId="ADAL" clId="{F91F47DD-E806-2C43-9895-483CECC19B89}" dt="2022-09-16T10:34:41.531" v="194" actId="790"/>
          <ac:spMkLst>
            <pc:docMk/>
            <pc:sldMk cId="2154167779" sldId="2076137364"/>
            <ac:spMk id="6" creationId="{1665AF86-BA23-1748-80C4-B9FDC14E7D3F}"/>
          </ac:spMkLst>
        </pc:spChg>
        <pc:spChg chg="mod">
          <ac:chgData name="Appels, Remi" userId="a861a2f6-62d3-4e54-9d49-b75013a9ff6d" providerId="ADAL" clId="{F91F47DD-E806-2C43-9895-483CECC19B89}" dt="2022-09-16T10:34:41.531" v="194" actId="790"/>
          <ac:spMkLst>
            <pc:docMk/>
            <pc:sldMk cId="2154167779" sldId="2076137364"/>
            <ac:spMk id="7" creationId="{CEE5E257-F2C3-8F41-BAD4-3DE369169EE6}"/>
          </ac:spMkLst>
        </pc:spChg>
        <pc:spChg chg="mod">
          <ac:chgData name="Appels, Remi" userId="a861a2f6-62d3-4e54-9d49-b75013a9ff6d" providerId="ADAL" clId="{F91F47DD-E806-2C43-9895-483CECC19B89}" dt="2022-09-16T10:34:41.531" v="194" actId="790"/>
          <ac:spMkLst>
            <pc:docMk/>
            <pc:sldMk cId="2154167779" sldId="2076137364"/>
            <ac:spMk id="9" creationId="{4169F7C4-ED0C-AD4A-8421-B34BF8233003}"/>
          </ac:spMkLst>
        </pc:spChg>
        <pc:spChg chg="mod">
          <ac:chgData name="Appels, Remi" userId="a861a2f6-62d3-4e54-9d49-b75013a9ff6d" providerId="ADAL" clId="{F91F47DD-E806-2C43-9895-483CECC19B89}" dt="2022-09-16T10:34:41.531" v="194" actId="790"/>
          <ac:spMkLst>
            <pc:docMk/>
            <pc:sldMk cId="2154167779" sldId="2076137364"/>
            <ac:spMk id="11" creationId="{C1EF0D0E-1271-5BF2-C2E7-A208D6928E51}"/>
          </ac:spMkLst>
        </pc:spChg>
        <pc:spChg chg="mod">
          <ac:chgData name="Appels, Remi" userId="a861a2f6-62d3-4e54-9d49-b75013a9ff6d" providerId="ADAL" clId="{F91F47DD-E806-2C43-9895-483CECC19B89}" dt="2022-09-16T10:34:41.531" v="194" actId="790"/>
          <ac:spMkLst>
            <pc:docMk/>
            <pc:sldMk cId="2154167779" sldId="2076137364"/>
            <ac:spMk id="12" creationId="{4A8D79B2-07CE-C96C-A5ED-52BCBF07A02F}"/>
          </ac:spMkLst>
        </pc:spChg>
        <pc:spChg chg="mod">
          <ac:chgData name="Appels, Remi" userId="a861a2f6-62d3-4e54-9d49-b75013a9ff6d" providerId="ADAL" clId="{F91F47DD-E806-2C43-9895-483CECC19B89}" dt="2022-09-16T10:34:41.531" v="194" actId="790"/>
          <ac:spMkLst>
            <pc:docMk/>
            <pc:sldMk cId="2154167779" sldId="2076137364"/>
            <ac:spMk id="13" creationId="{DAC0F422-0A25-DD10-E84B-64E765228206}"/>
          </ac:spMkLst>
        </pc:spChg>
        <pc:spChg chg="mod">
          <ac:chgData name="Appels, Remi" userId="a861a2f6-62d3-4e54-9d49-b75013a9ff6d" providerId="ADAL" clId="{F91F47DD-E806-2C43-9895-483CECC19B89}" dt="2022-09-16T10:34:41.531" v="194" actId="790"/>
          <ac:spMkLst>
            <pc:docMk/>
            <pc:sldMk cId="2154167779" sldId="2076137364"/>
            <ac:spMk id="16" creationId="{8E2F5F8D-96D0-26E4-C28A-BE80DC06C326}"/>
          </ac:spMkLst>
        </pc:spChg>
        <pc:spChg chg="mod">
          <ac:chgData name="Appels, Remi" userId="a861a2f6-62d3-4e54-9d49-b75013a9ff6d" providerId="ADAL" clId="{F91F47DD-E806-2C43-9895-483CECC19B89}" dt="2022-09-16T10:34:41.531" v="194" actId="790"/>
          <ac:spMkLst>
            <pc:docMk/>
            <pc:sldMk cId="2154167779" sldId="2076137364"/>
            <ac:spMk id="34" creationId="{9611DC11-3DC2-5547-994B-898C37793795}"/>
          </ac:spMkLst>
        </pc:spChg>
        <pc:picChg chg="mod">
          <ac:chgData name="Appels, Remi" userId="a861a2f6-62d3-4e54-9d49-b75013a9ff6d" providerId="ADAL" clId="{F91F47DD-E806-2C43-9895-483CECC19B89}" dt="2022-09-16T10:34:41.531" v="194" actId="790"/>
          <ac:picMkLst>
            <pc:docMk/>
            <pc:sldMk cId="2154167779" sldId="2076137364"/>
            <ac:picMk id="3074" creationId="{BB971922-DDA7-0235-825A-C32374A33B8A}"/>
          </ac:picMkLst>
        </pc:picChg>
      </pc:sldChg>
      <pc:sldChg chg="modSp mod">
        <pc:chgData name="Appels, Remi" userId="a861a2f6-62d3-4e54-9d49-b75013a9ff6d" providerId="ADAL" clId="{F91F47DD-E806-2C43-9895-483CECC19B89}" dt="2022-09-16T11:35:40.543" v="321"/>
        <pc:sldMkLst>
          <pc:docMk/>
          <pc:sldMk cId="223882814" sldId="2076137366"/>
        </pc:sldMkLst>
        <pc:spChg chg="mod">
          <ac:chgData name="Appels, Remi" userId="a861a2f6-62d3-4e54-9d49-b75013a9ff6d" providerId="ADAL" clId="{F91F47DD-E806-2C43-9895-483CECC19B89}" dt="2022-09-16T11:27:30.666" v="275"/>
          <ac:spMkLst>
            <pc:docMk/>
            <pc:sldMk cId="223882814" sldId="2076137366"/>
            <ac:spMk id="13" creationId="{63EE720C-DDFB-034E-E7C2-AAC0A395291D}"/>
          </ac:spMkLst>
        </pc:spChg>
        <pc:spChg chg="mod">
          <ac:chgData name="Appels, Remi" userId="a861a2f6-62d3-4e54-9d49-b75013a9ff6d" providerId="ADAL" clId="{F91F47DD-E806-2C43-9895-483CECC19B89}" dt="2022-09-16T11:28:00.966" v="313" actId="20577"/>
          <ac:spMkLst>
            <pc:docMk/>
            <pc:sldMk cId="223882814" sldId="2076137366"/>
            <ac:spMk id="14" creationId="{E613E88C-F4C5-7CF2-5A48-ED2BCB6091EE}"/>
          </ac:spMkLst>
        </pc:spChg>
        <pc:spChg chg="mod">
          <ac:chgData name="Appels, Remi" userId="a861a2f6-62d3-4e54-9d49-b75013a9ff6d" providerId="ADAL" clId="{F91F47DD-E806-2C43-9895-483CECC19B89}" dt="2022-09-16T11:34:23.491" v="318"/>
          <ac:spMkLst>
            <pc:docMk/>
            <pc:sldMk cId="223882814" sldId="2076137366"/>
            <ac:spMk id="17" creationId="{E12D3375-6BE6-0E09-2292-683F58BFD701}"/>
          </ac:spMkLst>
        </pc:spChg>
        <pc:spChg chg="mod">
          <ac:chgData name="Appels, Remi" userId="a861a2f6-62d3-4e54-9d49-b75013a9ff6d" providerId="ADAL" clId="{F91F47DD-E806-2C43-9895-483CECC19B89}" dt="2022-09-16T11:35:08.222" v="319"/>
          <ac:spMkLst>
            <pc:docMk/>
            <pc:sldMk cId="223882814" sldId="2076137366"/>
            <ac:spMk id="20" creationId="{15D82E76-A9FA-677F-CD99-F2FF7117AF83}"/>
          </ac:spMkLst>
        </pc:spChg>
        <pc:spChg chg="mod">
          <ac:chgData name="Appels, Remi" userId="a861a2f6-62d3-4e54-9d49-b75013a9ff6d" providerId="ADAL" clId="{F91F47DD-E806-2C43-9895-483CECC19B89}" dt="2022-09-16T11:35:24.576" v="320"/>
          <ac:spMkLst>
            <pc:docMk/>
            <pc:sldMk cId="223882814" sldId="2076137366"/>
            <ac:spMk id="23" creationId="{E0DF963E-7C4C-3EE4-FAED-9A8B66FF5F54}"/>
          </ac:spMkLst>
        </pc:spChg>
        <pc:spChg chg="mod">
          <ac:chgData name="Appels, Remi" userId="a861a2f6-62d3-4e54-9d49-b75013a9ff6d" providerId="ADAL" clId="{F91F47DD-E806-2C43-9895-483CECC19B89}" dt="2022-09-16T11:35:40.543" v="321"/>
          <ac:spMkLst>
            <pc:docMk/>
            <pc:sldMk cId="223882814" sldId="2076137366"/>
            <ac:spMk id="30" creationId="{13472E8B-6CBE-09C3-09C1-E83DF9E2D026}"/>
          </ac:spMkLst>
        </pc:spChg>
      </pc:sldChg>
      <pc:sldChg chg="del">
        <pc:chgData name="Appels, Remi" userId="a861a2f6-62d3-4e54-9d49-b75013a9ff6d" providerId="ADAL" clId="{F91F47DD-E806-2C43-9895-483CECC19B89}" dt="2022-09-16T10:40:21.711" v="274" actId="2696"/>
        <pc:sldMkLst>
          <pc:docMk/>
          <pc:sldMk cId="680855997" sldId="2076137367"/>
        </pc:sldMkLst>
      </pc:sldChg>
      <pc:sldChg chg="del">
        <pc:chgData name="Appels, Remi" userId="a861a2f6-62d3-4e54-9d49-b75013a9ff6d" providerId="ADAL" clId="{F91F47DD-E806-2C43-9895-483CECC19B89}" dt="2022-09-16T11:42:22.363" v="375" actId="2696"/>
        <pc:sldMkLst>
          <pc:docMk/>
          <pc:sldMk cId="605872117" sldId="2076137372"/>
        </pc:sldMkLst>
      </pc:sldChg>
      <pc:sldChg chg="modSp mod">
        <pc:chgData name="Appels, Remi" userId="a861a2f6-62d3-4e54-9d49-b75013a9ff6d" providerId="ADAL" clId="{F91F47DD-E806-2C43-9895-483CECC19B89}" dt="2022-09-16T10:38:17.741" v="273" actId="20577"/>
        <pc:sldMkLst>
          <pc:docMk/>
          <pc:sldMk cId="4255432942" sldId="2076137373"/>
        </pc:sldMkLst>
        <pc:spChg chg="mod">
          <ac:chgData name="Appels, Remi" userId="a861a2f6-62d3-4e54-9d49-b75013a9ff6d" providerId="ADAL" clId="{F91F47DD-E806-2C43-9895-483CECC19B89}" dt="2022-09-16T10:36:20.002" v="214" actId="20577"/>
          <ac:spMkLst>
            <pc:docMk/>
            <pc:sldMk cId="4255432942" sldId="2076137373"/>
            <ac:spMk id="23" creationId="{31786A82-287C-FBCA-89E1-555D58CEC42A}"/>
          </ac:spMkLst>
        </pc:spChg>
        <pc:spChg chg="mod">
          <ac:chgData name="Appels, Remi" userId="a861a2f6-62d3-4e54-9d49-b75013a9ff6d" providerId="ADAL" clId="{F91F47DD-E806-2C43-9895-483CECC19B89}" dt="2022-09-16T10:35:42.796" v="208" actId="14100"/>
          <ac:spMkLst>
            <pc:docMk/>
            <pc:sldMk cId="4255432942" sldId="2076137373"/>
            <ac:spMk id="24" creationId="{EB446544-2A4D-BDDC-880B-C596849C9B6F}"/>
          </ac:spMkLst>
        </pc:spChg>
        <pc:spChg chg="mod">
          <ac:chgData name="Appels, Remi" userId="a861a2f6-62d3-4e54-9d49-b75013a9ff6d" providerId="ADAL" clId="{F91F47DD-E806-2C43-9895-483CECC19B89}" dt="2022-09-16T10:38:17.741" v="273" actId="20577"/>
          <ac:spMkLst>
            <pc:docMk/>
            <pc:sldMk cId="4255432942" sldId="2076137373"/>
            <ac:spMk id="25" creationId="{CB1FDF8F-E0FE-3C03-A199-3E19863C69A5}"/>
          </ac:spMkLst>
        </pc:spChg>
      </pc:sldChg>
      <pc:sldChg chg="modSp mod">
        <pc:chgData name="Appels, Remi" userId="a861a2f6-62d3-4e54-9d49-b75013a9ff6d" providerId="ADAL" clId="{F91F47DD-E806-2C43-9895-483CECC19B89}" dt="2022-09-16T11:47:46.978" v="548" actId="20577"/>
        <pc:sldMkLst>
          <pc:docMk/>
          <pc:sldMk cId="3382577703" sldId="2076137374"/>
        </pc:sldMkLst>
        <pc:spChg chg="mod">
          <ac:chgData name="Appels, Remi" userId="a861a2f6-62d3-4e54-9d49-b75013a9ff6d" providerId="ADAL" clId="{F91F47DD-E806-2C43-9895-483CECC19B89}" dt="2022-09-16T11:42:36.809" v="389" actId="20577"/>
          <ac:spMkLst>
            <pc:docMk/>
            <pc:sldMk cId="3382577703" sldId="2076137374"/>
            <ac:spMk id="22" creationId="{D9A003D4-B660-A47D-B9FB-07F730266971}"/>
          </ac:spMkLst>
        </pc:spChg>
        <pc:spChg chg="mod">
          <ac:chgData name="Appels, Remi" userId="a861a2f6-62d3-4e54-9d49-b75013a9ff6d" providerId="ADAL" clId="{F91F47DD-E806-2C43-9895-483CECC19B89}" dt="2022-09-16T11:42:50.495" v="390"/>
          <ac:spMkLst>
            <pc:docMk/>
            <pc:sldMk cId="3382577703" sldId="2076137374"/>
            <ac:spMk id="23" creationId="{F1FEB516-1807-D3A2-80F6-A79E4CC83EF6}"/>
          </ac:spMkLst>
        </pc:spChg>
        <pc:spChg chg="mod">
          <ac:chgData name="Appels, Remi" userId="a861a2f6-62d3-4e54-9d49-b75013a9ff6d" providerId="ADAL" clId="{F91F47DD-E806-2C43-9895-483CECC19B89}" dt="2022-09-16T11:42:55.906" v="396" actId="20577"/>
          <ac:spMkLst>
            <pc:docMk/>
            <pc:sldMk cId="3382577703" sldId="2076137374"/>
            <ac:spMk id="147" creationId="{83BE1357-5F2E-44A7-94C9-2BD5D07173A8}"/>
          </ac:spMkLst>
        </pc:spChg>
        <pc:spChg chg="mod">
          <ac:chgData name="Appels, Remi" userId="a861a2f6-62d3-4e54-9d49-b75013a9ff6d" providerId="ADAL" clId="{F91F47DD-E806-2C43-9895-483CECC19B89}" dt="2022-09-16T11:47:46.978" v="548" actId="20577"/>
          <ac:spMkLst>
            <pc:docMk/>
            <pc:sldMk cId="3382577703" sldId="2076137374"/>
            <ac:spMk id="149" creationId="{9DB69187-6D18-40BC-A02A-5224B1A64944}"/>
          </ac:spMkLst>
        </pc:spChg>
        <pc:spChg chg="mod">
          <ac:chgData name="Appels, Remi" userId="a861a2f6-62d3-4e54-9d49-b75013a9ff6d" providerId="ADAL" clId="{F91F47DD-E806-2C43-9895-483CECC19B89}" dt="2022-09-16T11:47:14.393" v="545" actId="20577"/>
          <ac:spMkLst>
            <pc:docMk/>
            <pc:sldMk cId="3382577703" sldId="2076137374"/>
            <ac:spMk id="151" creationId="{B73027D0-073A-4BAD-9B4F-8F3DFA428101}"/>
          </ac:spMkLst>
        </pc:spChg>
        <pc:spChg chg="mod">
          <ac:chgData name="Appels, Remi" userId="a861a2f6-62d3-4e54-9d49-b75013a9ff6d" providerId="ADAL" clId="{F91F47DD-E806-2C43-9895-483CECC19B89}" dt="2022-09-16T11:43:09.477" v="399" actId="20577"/>
          <ac:spMkLst>
            <pc:docMk/>
            <pc:sldMk cId="3382577703" sldId="2076137374"/>
            <ac:spMk id="153" creationId="{040EE94F-2114-4A31-A717-E95A813F30E7}"/>
          </ac:spMkLst>
        </pc:spChg>
        <pc:spChg chg="mod">
          <ac:chgData name="Appels, Remi" userId="a861a2f6-62d3-4e54-9d49-b75013a9ff6d" providerId="ADAL" clId="{F91F47DD-E806-2C43-9895-483CECC19B89}" dt="2022-09-16T11:46:18.279" v="510"/>
          <ac:spMkLst>
            <pc:docMk/>
            <pc:sldMk cId="3382577703" sldId="2076137374"/>
            <ac:spMk id="155" creationId="{587B1221-21B6-4750-9ECD-6F96A11ADE5B}"/>
          </ac:spMkLst>
        </pc:spChg>
        <pc:spChg chg="mod">
          <ac:chgData name="Appels, Remi" userId="a861a2f6-62d3-4e54-9d49-b75013a9ff6d" providerId="ADAL" clId="{F91F47DD-E806-2C43-9895-483CECC19B89}" dt="2022-09-16T11:46:51.807" v="541"/>
          <ac:spMkLst>
            <pc:docMk/>
            <pc:sldMk cId="3382577703" sldId="2076137374"/>
            <ac:spMk id="157" creationId="{5F79A5CC-A84D-40C5-A3E6-8FBC1E7EBBCF}"/>
          </ac:spMkLst>
        </pc:spChg>
        <pc:spChg chg="mod">
          <ac:chgData name="Appels, Remi" userId="a861a2f6-62d3-4e54-9d49-b75013a9ff6d" providerId="ADAL" clId="{F91F47DD-E806-2C43-9895-483CECC19B89}" dt="2022-09-16T11:43:22.028" v="400"/>
          <ac:spMkLst>
            <pc:docMk/>
            <pc:sldMk cId="3382577703" sldId="2076137374"/>
            <ac:spMk id="159" creationId="{79361271-3E1D-409A-89FD-21FBA6C590ED}"/>
          </ac:spMkLst>
        </pc:spChg>
        <pc:spChg chg="mod">
          <ac:chgData name="Appels, Remi" userId="a861a2f6-62d3-4e54-9d49-b75013a9ff6d" providerId="ADAL" clId="{F91F47DD-E806-2C43-9895-483CECC19B89}" dt="2022-09-16T11:46:04.014" v="509" actId="20577"/>
          <ac:spMkLst>
            <pc:docMk/>
            <pc:sldMk cId="3382577703" sldId="2076137374"/>
            <ac:spMk id="161" creationId="{EF68B4C2-11F5-43E2-AC45-11C27B2C4354}"/>
          </ac:spMkLst>
        </pc:spChg>
        <pc:spChg chg="mod">
          <ac:chgData name="Appels, Remi" userId="a861a2f6-62d3-4e54-9d49-b75013a9ff6d" providerId="ADAL" clId="{F91F47DD-E806-2C43-9895-483CECC19B89}" dt="2022-09-16T11:45:49.724" v="499" actId="1076"/>
          <ac:spMkLst>
            <pc:docMk/>
            <pc:sldMk cId="3382577703" sldId="2076137374"/>
            <ac:spMk id="163" creationId="{18F13751-8D14-401D-97C9-5EAB5598E7FD}"/>
          </ac:spMkLst>
        </pc:spChg>
        <pc:spChg chg="mod">
          <ac:chgData name="Appels, Remi" userId="a861a2f6-62d3-4e54-9d49-b75013a9ff6d" providerId="ADAL" clId="{F91F47DD-E806-2C43-9895-483CECC19B89}" dt="2022-09-16T11:43:33.992" v="404" actId="20577"/>
          <ac:spMkLst>
            <pc:docMk/>
            <pc:sldMk cId="3382577703" sldId="2076137374"/>
            <ac:spMk id="165" creationId="{5BE09F71-8453-431F-87EF-07A2E3429C4D}"/>
          </ac:spMkLst>
        </pc:spChg>
        <pc:spChg chg="mod">
          <ac:chgData name="Appels, Remi" userId="a861a2f6-62d3-4e54-9d49-b75013a9ff6d" providerId="ADAL" clId="{F91F47DD-E806-2C43-9895-483CECC19B89}" dt="2022-09-16T11:43:41.495" v="421" actId="20577"/>
          <ac:spMkLst>
            <pc:docMk/>
            <pc:sldMk cId="3382577703" sldId="2076137374"/>
            <ac:spMk id="167" creationId="{78EA45DC-8810-44EC-B00E-5DF3EF4929DF}"/>
          </ac:spMkLst>
        </pc:spChg>
        <pc:spChg chg="mod">
          <ac:chgData name="Appels, Remi" userId="a861a2f6-62d3-4e54-9d49-b75013a9ff6d" providerId="ADAL" clId="{F91F47DD-E806-2C43-9895-483CECC19B89}" dt="2022-09-16T11:43:52.294" v="443" actId="20577"/>
          <ac:spMkLst>
            <pc:docMk/>
            <pc:sldMk cId="3382577703" sldId="2076137374"/>
            <ac:spMk id="169" creationId="{3A2552E0-B3EA-409C-9AB6-C2F79BD12734}"/>
          </ac:spMkLst>
        </pc:spChg>
      </pc:sldChg>
      <pc:sldChg chg="modSp mod">
        <pc:chgData name="Appels, Remi" userId="a861a2f6-62d3-4e54-9d49-b75013a9ff6d" providerId="ADAL" clId="{F91F47DD-E806-2C43-9895-483CECC19B89}" dt="2022-10-04T08:16:09.391" v="816"/>
        <pc:sldMkLst>
          <pc:docMk/>
          <pc:sldMk cId="2086702803" sldId="2076137376"/>
        </pc:sldMkLst>
        <pc:spChg chg="mod">
          <ac:chgData name="Appels, Remi" userId="a861a2f6-62d3-4e54-9d49-b75013a9ff6d" providerId="ADAL" clId="{F91F47DD-E806-2C43-9895-483CECC19B89}" dt="2022-10-04T08:16:09.391" v="816"/>
          <ac:spMkLst>
            <pc:docMk/>
            <pc:sldMk cId="2086702803" sldId="2076137376"/>
            <ac:spMk id="6" creationId="{50F8B15D-B673-B3CE-9BAB-EBA6E51DADC8}"/>
          </ac:spMkLst>
        </pc:spChg>
        <pc:spChg chg="mod">
          <ac:chgData name="Appels, Remi" userId="a861a2f6-62d3-4e54-9d49-b75013a9ff6d" providerId="ADAL" clId="{F91F47DD-E806-2C43-9895-483CECC19B89}" dt="2022-10-04T06:59:21.810" v="779"/>
          <ac:spMkLst>
            <pc:docMk/>
            <pc:sldMk cId="2086702803" sldId="2076137376"/>
            <ac:spMk id="7" creationId="{FD0FB783-6C1D-A595-DEF7-AB11B4DF913B}"/>
          </ac:spMkLst>
        </pc:spChg>
      </pc:sldChg>
      <pc:sldChg chg="addSp delSp mod">
        <pc:chgData name="Appels, Remi" userId="a861a2f6-62d3-4e54-9d49-b75013a9ff6d" providerId="ADAL" clId="{F91F47DD-E806-2C43-9895-483CECC19B89}" dt="2022-09-23T13:18:35.916" v="619" actId="22"/>
        <pc:sldMkLst>
          <pc:docMk/>
          <pc:sldMk cId="2254035853" sldId="2076137377"/>
        </pc:sldMkLst>
        <pc:spChg chg="add del">
          <ac:chgData name="Appels, Remi" userId="a861a2f6-62d3-4e54-9d49-b75013a9ff6d" providerId="ADAL" clId="{F91F47DD-E806-2C43-9895-483CECC19B89}" dt="2022-09-23T13:18:35.916" v="619" actId="22"/>
          <ac:spMkLst>
            <pc:docMk/>
            <pc:sldMk cId="2254035853" sldId="2076137377"/>
            <ac:spMk id="3" creationId="{2D6CA646-959A-0E76-370C-059AA9FD0F52}"/>
          </ac:spMkLst>
        </pc:spChg>
      </pc:sldChg>
      <pc:sldChg chg="modSp mod">
        <pc:chgData name="Appels, Remi" userId="a861a2f6-62d3-4e54-9d49-b75013a9ff6d" providerId="ADAL" clId="{F91F47DD-E806-2C43-9895-483CECC19B89}" dt="2022-09-16T11:49:04.706" v="587" actId="20577"/>
        <pc:sldMkLst>
          <pc:docMk/>
          <pc:sldMk cId="2876323608" sldId="2076137379"/>
        </pc:sldMkLst>
        <pc:spChg chg="mod">
          <ac:chgData name="Appels, Remi" userId="a861a2f6-62d3-4e54-9d49-b75013a9ff6d" providerId="ADAL" clId="{F91F47DD-E806-2C43-9895-483CECC19B89}" dt="2022-09-16T11:49:00.601" v="586" actId="790"/>
          <ac:spMkLst>
            <pc:docMk/>
            <pc:sldMk cId="2876323608" sldId="2076137379"/>
            <ac:spMk id="5" creationId="{DDD3ED76-24F2-43C3-7AD5-F24D1755B5AB}"/>
          </ac:spMkLst>
        </pc:spChg>
        <pc:spChg chg="mod">
          <ac:chgData name="Appels, Remi" userId="a861a2f6-62d3-4e54-9d49-b75013a9ff6d" providerId="ADAL" clId="{F91F47DD-E806-2C43-9895-483CECC19B89}" dt="2022-09-16T11:49:04.706" v="587" actId="20577"/>
          <ac:spMkLst>
            <pc:docMk/>
            <pc:sldMk cId="2876323608" sldId="2076137379"/>
            <ac:spMk id="25" creationId="{C67D5AAA-C54E-D52F-2019-83468CA2CE1A}"/>
          </ac:spMkLst>
        </pc:spChg>
        <pc:spChg chg="mod">
          <ac:chgData name="Appels, Remi" userId="a861a2f6-62d3-4e54-9d49-b75013a9ff6d" providerId="ADAL" clId="{F91F47DD-E806-2C43-9895-483CECC19B89}" dt="2022-09-16T11:49:00.601" v="586" actId="790"/>
          <ac:spMkLst>
            <pc:docMk/>
            <pc:sldMk cId="2876323608" sldId="2076137379"/>
            <ac:spMk id="26" creationId="{F4F5F3B7-0A93-F96C-C456-7C47B76D77CE}"/>
          </ac:spMkLst>
        </pc:spChg>
        <pc:spChg chg="mod">
          <ac:chgData name="Appels, Remi" userId="a861a2f6-62d3-4e54-9d49-b75013a9ff6d" providerId="ADAL" clId="{F91F47DD-E806-2C43-9895-483CECC19B89}" dt="2022-09-16T11:49:00.601" v="586" actId="790"/>
          <ac:spMkLst>
            <pc:docMk/>
            <pc:sldMk cId="2876323608" sldId="2076137379"/>
            <ac:spMk id="30" creationId="{0ED808CD-4987-BAA0-1E3A-84A76B5327F2}"/>
          </ac:spMkLst>
        </pc:spChg>
        <pc:spChg chg="mod">
          <ac:chgData name="Appels, Remi" userId="a861a2f6-62d3-4e54-9d49-b75013a9ff6d" providerId="ADAL" clId="{F91F47DD-E806-2C43-9895-483CECC19B89}" dt="2022-09-16T11:49:00.601" v="586" actId="790"/>
          <ac:spMkLst>
            <pc:docMk/>
            <pc:sldMk cId="2876323608" sldId="2076137379"/>
            <ac:spMk id="48" creationId="{ADB58AA6-94F4-62EE-88D4-A9D0D9A19FF7}"/>
          </ac:spMkLst>
        </pc:spChg>
        <pc:spChg chg="mod">
          <ac:chgData name="Appels, Remi" userId="a861a2f6-62d3-4e54-9d49-b75013a9ff6d" providerId="ADAL" clId="{F91F47DD-E806-2C43-9895-483CECC19B89}" dt="2022-09-16T11:49:00.601" v="586" actId="790"/>
          <ac:spMkLst>
            <pc:docMk/>
            <pc:sldMk cId="2876323608" sldId="2076137379"/>
            <ac:spMk id="49" creationId="{BA928B97-BDC8-ECD9-7CA5-EB280D8810DD}"/>
          </ac:spMkLst>
        </pc:spChg>
        <pc:picChg chg="mod">
          <ac:chgData name="Appels, Remi" userId="a861a2f6-62d3-4e54-9d49-b75013a9ff6d" providerId="ADAL" clId="{F91F47DD-E806-2C43-9895-483CECC19B89}" dt="2022-09-16T11:49:00.601" v="586" actId="790"/>
          <ac:picMkLst>
            <pc:docMk/>
            <pc:sldMk cId="2876323608" sldId="2076137379"/>
            <ac:picMk id="29" creationId="{DA958D1C-8CCC-3F30-E8FE-81C6063A76D0}"/>
          </ac:picMkLst>
        </pc:picChg>
        <pc:picChg chg="mod">
          <ac:chgData name="Appels, Remi" userId="a861a2f6-62d3-4e54-9d49-b75013a9ff6d" providerId="ADAL" clId="{F91F47DD-E806-2C43-9895-483CECC19B89}" dt="2022-09-16T11:49:00.601" v="586" actId="790"/>
          <ac:picMkLst>
            <pc:docMk/>
            <pc:sldMk cId="2876323608" sldId="2076137379"/>
            <ac:picMk id="42" creationId="{A0F4F4C5-1083-ADF3-8866-E66CD939548E}"/>
          </ac:picMkLst>
        </pc:picChg>
        <pc:picChg chg="mod">
          <ac:chgData name="Appels, Remi" userId="a861a2f6-62d3-4e54-9d49-b75013a9ff6d" providerId="ADAL" clId="{F91F47DD-E806-2C43-9895-483CECC19B89}" dt="2022-09-16T11:49:00.601" v="586" actId="790"/>
          <ac:picMkLst>
            <pc:docMk/>
            <pc:sldMk cId="2876323608" sldId="2076137379"/>
            <ac:picMk id="43" creationId="{3FFF69C7-07B2-4F4C-C0C2-FD341FC4170D}"/>
          </ac:picMkLst>
        </pc:picChg>
        <pc:picChg chg="mod">
          <ac:chgData name="Appels, Remi" userId="a861a2f6-62d3-4e54-9d49-b75013a9ff6d" providerId="ADAL" clId="{F91F47DD-E806-2C43-9895-483CECC19B89}" dt="2022-09-16T11:49:00.601" v="586" actId="790"/>
          <ac:picMkLst>
            <pc:docMk/>
            <pc:sldMk cId="2876323608" sldId="2076137379"/>
            <ac:picMk id="44" creationId="{90721A59-4963-BD79-5390-4AEDFB2C13F7}"/>
          </ac:picMkLst>
        </pc:picChg>
        <pc:picChg chg="mod">
          <ac:chgData name="Appels, Remi" userId="a861a2f6-62d3-4e54-9d49-b75013a9ff6d" providerId="ADAL" clId="{F91F47DD-E806-2C43-9895-483CECC19B89}" dt="2022-09-16T11:49:00.601" v="586" actId="790"/>
          <ac:picMkLst>
            <pc:docMk/>
            <pc:sldMk cId="2876323608" sldId="2076137379"/>
            <ac:picMk id="45" creationId="{EB74EBFC-9955-2D33-D32C-8444BDD9C914}"/>
          </ac:picMkLst>
        </pc:picChg>
        <pc:picChg chg="mod">
          <ac:chgData name="Appels, Remi" userId="a861a2f6-62d3-4e54-9d49-b75013a9ff6d" providerId="ADAL" clId="{F91F47DD-E806-2C43-9895-483CECC19B89}" dt="2022-09-16T11:49:00.601" v="586" actId="790"/>
          <ac:picMkLst>
            <pc:docMk/>
            <pc:sldMk cId="2876323608" sldId="2076137379"/>
            <ac:picMk id="46" creationId="{E08BA844-CAD4-32D0-231D-C871A19BC0B5}"/>
          </ac:picMkLst>
        </pc:picChg>
        <pc:picChg chg="mod">
          <ac:chgData name="Appels, Remi" userId="a861a2f6-62d3-4e54-9d49-b75013a9ff6d" providerId="ADAL" clId="{F91F47DD-E806-2C43-9895-483CECC19B89}" dt="2022-09-16T11:49:00.601" v="586" actId="790"/>
          <ac:picMkLst>
            <pc:docMk/>
            <pc:sldMk cId="2876323608" sldId="2076137379"/>
            <ac:picMk id="1026" creationId="{BEB01B04-A562-CDEE-AA3C-EC4689032ACD}"/>
          </ac:picMkLst>
        </pc:picChg>
        <pc:picChg chg="mod">
          <ac:chgData name="Appels, Remi" userId="a861a2f6-62d3-4e54-9d49-b75013a9ff6d" providerId="ADAL" clId="{F91F47DD-E806-2C43-9895-483CECC19B89}" dt="2022-09-16T11:49:00.601" v="586" actId="790"/>
          <ac:picMkLst>
            <pc:docMk/>
            <pc:sldMk cId="2876323608" sldId="2076137379"/>
            <ac:picMk id="1030" creationId="{25A8F783-3CF5-52EC-00B1-B4275CDB9015}"/>
          </ac:picMkLst>
        </pc:picChg>
        <pc:picChg chg="mod">
          <ac:chgData name="Appels, Remi" userId="a861a2f6-62d3-4e54-9d49-b75013a9ff6d" providerId="ADAL" clId="{F91F47DD-E806-2C43-9895-483CECC19B89}" dt="2022-09-16T11:49:00.601" v="586" actId="790"/>
          <ac:picMkLst>
            <pc:docMk/>
            <pc:sldMk cId="2876323608" sldId="2076137379"/>
            <ac:picMk id="1032" creationId="{A27B5E2E-8C63-F492-5B79-4F1BB3F51171}"/>
          </ac:picMkLst>
        </pc:picChg>
      </pc:sldChg>
      <pc:sldChg chg="modSp mod">
        <pc:chgData name="Appels, Remi" userId="a861a2f6-62d3-4e54-9d49-b75013a9ff6d" providerId="ADAL" clId="{F91F47DD-E806-2C43-9895-483CECC19B89}" dt="2022-09-16T11:50:03.546" v="591" actId="14100"/>
        <pc:sldMkLst>
          <pc:docMk/>
          <pc:sldMk cId="3466044536" sldId="2076137380"/>
        </pc:sldMkLst>
        <pc:spChg chg="mod">
          <ac:chgData name="Appels, Remi" userId="a861a2f6-62d3-4e54-9d49-b75013a9ff6d" providerId="ADAL" clId="{F91F47DD-E806-2C43-9895-483CECC19B89}" dt="2022-09-16T11:49:13.701" v="588"/>
          <ac:spMkLst>
            <pc:docMk/>
            <pc:sldMk cId="3466044536" sldId="2076137380"/>
            <ac:spMk id="6" creationId="{113C97F6-C8AB-D79E-BFDE-5F0198D6575B}"/>
          </ac:spMkLst>
        </pc:spChg>
        <pc:spChg chg="mod">
          <ac:chgData name="Appels, Remi" userId="a861a2f6-62d3-4e54-9d49-b75013a9ff6d" providerId="ADAL" clId="{F91F47DD-E806-2C43-9895-483CECC19B89}" dt="2022-09-16T11:50:03.546" v="591" actId="14100"/>
          <ac:spMkLst>
            <pc:docMk/>
            <pc:sldMk cId="3466044536" sldId="2076137380"/>
            <ac:spMk id="8" creationId="{9CBF5B09-2780-3ECB-7242-D5C67C5D4D9D}"/>
          </ac:spMkLst>
        </pc:spChg>
      </pc:sldChg>
      <pc:sldChg chg="modSp mod">
        <pc:chgData name="Appels, Remi" userId="a861a2f6-62d3-4e54-9d49-b75013a9ff6d" providerId="ADAL" clId="{F91F47DD-E806-2C43-9895-483CECC19B89}" dt="2022-09-16T10:21:23.010" v="2"/>
        <pc:sldMkLst>
          <pc:docMk/>
          <pc:sldMk cId="3557598270" sldId="2076137384"/>
        </pc:sldMkLst>
        <pc:spChg chg="mod">
          <ac:chgData name="Appels, Remi" userId="a861a2f6-62d3-4e54-9d49-b75013a9ff6d" providerId="ADAL" clId="{F91F47DD-E806-2C43-9895-483CECC19B89}" dt="2022-09-16T10:21:23.010" v="2"/>
          <ac:spMkLst>
            <pc:docMk/>
            <pc:sldMk cId="3557598270" sldId="2076137384"/>
            <ac:spMk id="27" creationId="{F9847404-7D7D-A67A-2D17-10FC63A3FE71}"/>
          </ac:spMkLst>
        </pc:spChg>
      </pc:sldChg>
      <pc:sldChg chg="modSp mod">
        <pc:chgData name="Appels, Remi" userId="a861a2f6-62d3-4e54-9d49-b75013a9ff6d" providerId="ADAL" clId="{F91F47DD-E806-2C43-9895-483CECC19B89}" dt="2022-09-16T10:22:07.378" v="4"/>
        <pc:sldMkLst>
          <pc:docMk/>
          <pc:sldMk cId="2927120992" sldId="2076137385"/>
        </pc:sldMkLst>
        <pc:spChg chg="mod">
          <ac:chgData name="Appels, Remi" userId="a861a2f6-62d3-4e54-9d49-b75013a9ff6d" providerId="ADAL" clId="{F91F47DD-E806-2C43-9895-483CECC19B89}" dt="2022-09-16T10:21:52.846" v="3"/>
          <ac:spMkLst>
            <pc:docMk/>
            <pc:sldMk cId="2927120992" sldId="2076137385"/>
            <ac:spMk id="3" creationId="{9BF48BE0-CEF3-CB16-93C8-954A687351DC}"/>
          </ac:spMkLst>
        </pc:spChg>
        <pc:spChg chg="mod">
          <ac:chgData name="Appels, Remi" userId="a861a2f6-62d3-4e54-9d49-b75013a9ff6d" providerId="ADAL" clId="{F91F47DD-E806-2C43-9895-483CECC19B89}" dt="2022-09-16T10:22:07.378" v="4"/>
          <ac:spMkLst>
            <pc:docMk/>
            <pc:sldMk cId="2927120992" sldId="2076137385"/>
            <ac:spMk id="4" creationId="{88C60195-A1E5-EE28-B88C-E8FAFEF97968}"/>
          </ac:spMkLst>
        </pc:spChg>
      </pc:sldChg>
      <pc:sldChg chg="modSp mod">
        <pc:chgData name="Appels, Remi" userId="a861a2f6-62d3-4e54-9d49-b75013a9ff6d" providerId="ADAL" clId="{F91F47DD-E806-2C43-9895-483CECC19B89}" dt="2022-09-16T10:26:38.137" v="60" actId="790"/>
        <pc:sldMkLst>
          <pc:docMk/>
          <pc:sldMk cId="4029519409" sldId="2076137386"/>
        </pc:sldMkLst>
        <pc:spChg chg="mod">
          <ac:chgData name="Appels, Remi" userId="a861a2f6-62d3-4e54-9d49-b75013a9ff6d" providerId="ADAL" clId="{F91F47DD-E806-2C43-9895-483CECC19B89}" dt="2022-09-16T10:26:38.137" v="60" actId="790"/>
          <ac:spMkLst>
            <pc:docMk/>
            <pc:sldMk cId="4029519409" sldId="2076137386"/>
            <ac:spMk id="3" creationId="{9BF48BE0-CEF3-CB16-93C8-954A687351DC}"/>
          </ac:spMkLst>
        </pc:spChg>
        <pc:spChg chg="mod">
          <ac:chgData name="Appels, Remi" userId="a861a2f6-62d3-4e54-9d49-b75013a9ff6d" providerId="ADAL" clId="{F91F47DD-E806-2C43-9895-483CECC19B89}" dt="2022-09-16T10:26:38.137" v="60" actId="790"/>
          <ac:spMkLst>
            <pc:docMk/>
            <pc:sldMk cId="4029519409" sldId="2076137386"/>
            <ac:spMk id="4" creationId="{88C60195-A1E5-EE28-B88C-E8FAFEF97968}"/>
          </ac:spMkLst>
        </pc:spChg>
      </pc:sldChg>
      <pc:sldChg chg="modSp mod">
        <pc:chgData name="Appels, Remi" userId="a861a2f6-62d3-4e54-9d49-b75013a9ff6d" providerId="ADAL" clId="{F91F47DD-E806-2C43-9895-483CECC19B89}" dt="2022-09-16T10:26:02.903" v="51" actId="790"/>
        <pc:sldMkLst>
          <pc:docMk/>
          <pc:sldMk cId="1433779055" sldId="2076137387"/>
        </pc:sldMkLst>
        <pc:spChg chg="mod">
          <ac:chgData name="Appels, Remi" userId="a861a2f6-62d3-4e54-9d49-b75013a9ff6d" providerId="ADAL" clId="{F91F47DD-E806-2C43-9895-483CECC19B89}" dt="2022-09-16T10:26:02.903" v="51" actId="790"/>
          <ac:spMkLst>
            <pc:docMk/>
            <pc:sldMk cId="1433779055" sldId="2076137387"/>
            <ac:spMk id="3" creationId="{9BF48BE0-CEF3-CB16-93C8-954A687351DC}"/>
          </ac:spMkLst>
        </pc:spChg>
        <pc:spChg chg="mod">
          <ac:chgData name="Appels, Remi" userId="a861a2f6-62d3-4e54-9d49-b75013a9ff6d" providerId="ADAL" clId="{F91F47DD-E806-2C43-9895-483CECC19B89}" dt="2022-09-16T10:26:02.903" v="51" actId="790"/>
          <ac:spMkLst>
            <pc:docMk/>
            <pc:sldMk cId="1433779055" sldId="2076137387"/>
            <ac:spMk id="4" creationId="{88C60195-A1E5-EE28-B88C-E8FAFEF97968}"/>
          </ac:spMkLst>
        </pc:spChg>
      </pc:sldChg>
      <pc:sldChg chg="modSp mod">
        <pc:chgData name="Appels, Remi" userId="a861a2f6-62d3-4e54-9d49-b75013a9ff6d" providerId="ADAL" clId="{F91F47DD-E806-2C43-9895-483CECC19B89}" dt="2022-09-16T10:25:14.340" v="49" actId="790"/>
        <pc:sldMkLst>
          <pc:docMk/>
          <pc:sldMk cId="176013406" sldId="2076137388"/>
        </pc:sldMkLst>
        <pc:spChg chg="mod">
          <ac:chgData name="Appels, Remi" userId="a861a2f6-62d3-4e54-9d49-b75013a9ff6d" providerId="ADAL" clId="{F91F47DD-E806-2C43-9895-483CECC19B89}" dt="2022-09-16T10:25:14.340" v="49" actId="790"/>
          <ac:spMkLst>
            <pc:docMk/>
            <pc:sldMk cId="176013406" sldId="2076137388"/>
            <ac:spMk id="3" creationId="{9BF48BE0-CEF3-CB16-93C8-954A687351DC}"/>
          </ac:spMkLst>
        </pc:spChg>
        <pc:spChg chg="mod">
          <ac:chgData name="Appels, Remi" userId="a861a2f6-62d3-4e54-9d49-b75013a9ff6d" providerId="ADAL" clId="{F91F47DD-E806-2C43-9895-483CECC19B89}" dt="2022-09-16T10:25:14.340" v="49" actId="790"/>
          <ac:spMkLst>
            <pc:docMk/>
            <pc:sldMk cId="176013406" sldId="2076137388"/>
            <ac:spMk id="4" creationId="{88C60195-A1E5-EE28-B88C-E8FAFEF97968}"/>
          </ac:spMkLst>
        </pc:spChg>
      </pc:sldChg>
      <pc:sldChg chg="modSp mod">
        <pc:chgData name="Appels, Remi" userId="a861a2f6-62d3-4e54-9d49-b75013a9ff6d" providerId="ADAL" clId="{F91F47DD-E806-2C43-9895-483CECC19B89}" dt="2022-09-16T10:23:53.723" v="24"/>
        <pc:sldMkLst>
          <pc:docMk/>
          <pc:sldMk cId="1205274851" sldId="2076137389"/>
        </pc:sldMkLst>
        <pc:spChg chg="mod">
          <ac:chgData name="Appels, Remi" userId="a861a2f6-62d3-4e54-9d49-b75013a9ff6d" providerId="ADAL" clId="{F91F47DD-E806-2C43-9895-483CECC19B89}" dt="2022-09-16T10:23:53.723" v="24"/>
          <ac:spMkLst>
            <pc:docMk/>
            <pc:sldMk cId="1205274851" sldId="2076137389"/>
            <ac:spMk id="3" creationId="{9BF48BE0-CEF3-CB16-93C8-954A687351DC}"/>
          </ac:spMkLst>
        </pc:spChg>
        <pc:spChg chg="mod">
          <ac:chgData name="Appels, Remi" userId="a861a2f6-62d3-4e54-9d49-b75013a9ff6d" providerId="ADAL" clId="{F91F47DD-E806-2C43-9895-483CECC19B89}" dt="2022-09-16T10:23:42.320" v="23"/>
          <ac:spMkLst>
            <pc:docMk/>
            <pc:sldMk cId="1205274851" sldId="2076137389"/>
            <ac:spMk id="4" creationId="{88C60195-A1E5-EE28-B88C-E8FAFEF97968}"/>
          </ac:spMkLst>
        </pc:spChg>
      </pc:sldChg>
      <pc:sldChg chg="modSp mod">
        <pc:chgData name="Appels, Remi" userId="a861a2f6-62d3-4e54-9d49-b75013a9ff6d" providerId="ADAL" clId="{F91F47DD-E806-2C43-9895-483CECC19B89}" dt="2022-09-16T10:24:21.078" v="26"/>
        <pc:sldMkLst>
          <pc:docMk/>
          <pc:sldMk cId="281842933" sldId="2076137390"/>
        </pc:sldMkLst>
        <pc:spChg chg="mod">
          <ac:chgData name="Appels, Remi" userId="a861a2f6-62d3-4e54-9d49-b75013a9ff6d" providerId="ADAL" clId="{F91F47DD-E806-2C43-9895-483CECC19B89}" dt="2022-09-16T10:24:21.078" v="26"/>
          <ac:spMkLst>
            <pc:docMk/>
            <pc:sldMk cId="281842933" sldId="2076137390"/>
            <ac:spMk id="3" creationId="{9BF48BE0-CEF3-CB16-93C8-954A687351DC}"/>
          </ac:spMkLst>
        </pc:spChg>
        <pc:spChg chg="mod">
          <ac:chgData name="Appels, Remi" userId="a861a2f6-62d3-4e54-9d49-b75013a9ff6d" providerId="ADAL" clId="{F91F47DD-E806-2C43-9895-483CECC19B89}" dt="2022-09-16T10:24:09.344" v="25"/>
          <ac:spMkLst>
            <pc:docMk/>
            <pc:sldMk cId="281842933" sldId="2076137390"/>
            <ac:spMk id="4" creationId="{88C60195-A1E5-EE28-B88C-E8FAFEF97968}"/>
          </ac:spMkLst>
        </pc:spChg>
      </pc:sldChg>
      <pc:sldChg chg="modSp mod">
        <pc:chgData name="Appels, Remi" userId="a861a2f6-62d3-4e54-9d49-b75013a9ff6d" providerId="ADAL" clId="{F91F47DD-E806-2C43-9895-483CECC19B89}" dt="2022-09-16T10:23:02.177" v="22" actId="790"/>
        <pc:sldMkLst>
          <pc:docMk/>
          <pc:sldMk cId="1084701455" sldId="2076137391"/>
        </pc:sldMkLst>
        <pc:spChg chg="mod">
          <ac:chgData name="Appels, Remi" userId="a861a2f6-62d3-4e54-9d49-b75013a9ff6d" providerId="ADAL" clId="{F91F47DD-E806-2C43-9895-483CECC19B89}" dt="2022-09-16T10:23:02.177" v="22" actId="790"/>
          <ac:spMkLst>
            <pc:docMk/>
            <pc:sldMk cId="1084701455" sldId="2076137391"/>
            <ac:spMk id="3" creationId="{9BF48BE0-CEF3-CB16-93C8-954A687351DC}"/>
          </ac:spMkLst>
        </pc:spChg>
        <pc:spChg chg="mod">
          <ac:chgData name="Appels, Remi" userId="a861a2f6-62d3-4e54-9d49-b75013a9ff6d" providerId="ADAL" clId="{F91F47DD-E806-2C43-9895-483CECC19B89}" dt="2022-09-16T10:23:02.177" v="22" actId="790"/>
          <ac:spMkLst>
            <pc:docMk/>
            <pc:sldMk cId="1084701455" sldId="2076137391"/>
            <ac:spMk id="4" creationId="{88C60195-A1E5-EE28-B88C-E8FAFEF97968}"/>
          </ac:spMkLst>
        </pc:spChg>
        <pc:picChg chg="mod">
          <ac:chgData name="Appels, Remi" userId="a861a2f6-62d3-4e54-9d49-b75013a9ff6d" providerId="ADAL" clId="{F91F47DD-E806-2C43-9895-483CECC19B89}" dt="2022-09-16T10:22:41.309" v="16" actId="1076"/>
          <ac:picMkLst>
            <pc:docMk/>
            <pc:sldMk cId="1084701455" sldId="2076137391"/>
            <ac:picMk id="13" creationId="{36970EA8-6DBA-749A-D72F-4134B42B5E3B}"/>
          </ac:picMkLst>
        </pc:picChg>
      </pc:sldChg>
      <pc:sldChg chg="modSp mod">
        <pc:chgData name="Appels, Remi" userId="a861a2f6-62d3-4e54-9d49-b75013a9ff6d" providerId="ADAL" clId="{F91F47DD-E806-2C43-9895-483CECC19B89}" dt="2022-10-04T08:15:12.826" v="814" actId="790"/>
        <pc:sldMkLst>
          <pc:docMk/>
          <pc:sldMk cId="1357418082" sldId="2076137392"/>
        </pc:sldMkLst>
        <pc:spChg chg="mod">
          <ac:chgData name="Appels, Remi" userId="a861a2f6-62d3-4e54-9d49-b75013a9ff6d" providerId="ADAL" clId="{F91F47DD-E806-2C43-9895-483CECC19B89}" dt="2022-10-04T07:00:00.587" v="793"/>
          <ac:spMkLst>
            <pc:docMk/>
            <pc:sldMk cId="1357418082" sldId="2076137392"/>
            <ac:spMk id="5" creationId="{C690DD4F-E3D4-90E2-1B62-FC0216B5DAAE}"/>
          </ac:spMkLst>
        </pc:spChg>
        <pc:spChg chg="mod">
          <ac:chgData name="Appels, Remi" userId="a861a2f6-62d3-4e54-9d49-b75013a9ff6d" providerId="ADAL" clId="{F91F47DD-E806-2C43-9895-483CECC19B89}" dt="2022-10-04T08:15:12.826" v="814" actId="790"/>
          <ac:spMkLst>
            <pc:docMk/>
            <pc:sldMk cId="1357418082" sldId="2076137392"/>
            <ac:spMk id="12" creationId="{4E1257A2-6AA1-6127-4EBE-63D1FFE287A1}"/>
          </ac:spMkLst>
        </pc:spChg>
      </pc:sldChg>
      <pc:sldChg chg="modSp mod">
        <pc:chgData name="Appels, Remi" userId="a861a2f6-62d3-4e54-9d49-b75013a9ff6d" providerId="ADAL" clId="{F91F47DD-E806-2C43-9895-483CECC19B89}" dt="2022-10-04T06:59:57.454" v="792"/>
        <pc:sldMkLst>
          <pc:docMk/>
          <pc:sldMk cId="4257107824" sldId="2076137394"/>
        </pc:sldMkLst>
        <pc:spChg chg="mod">
          <ac:chgData name="Appels, Remi" userId="a861a2f6-62d3-4e54-9d49-b75013a9ff6d" providerId="ADAL" clId="{F91F47DD-E806-2C43-9895-483CECC19B89}" dt="2022-10-04T06:59:57.454" v="792"/>
          <ac:spMkLst>
            <pc:docMk/>
            <pc:sldMk cId="4257107824" sldId="2076137394"/>
            <ac:spMk id="5" creationId="{C690DD4F-E3D4-90E2-1B62-FC0216B5DAAE}"/>
          </ac:spMkLst>
        </pc:spChg>
      </pc:sldChg>
      <pc:sldChg chg="modSp mod">
        <pc:chgData name="Appels, Remi" userId="a861a2f6-62d3-4e54-9d49-b75013a9ff6d" providerId="ADAL" clId="{F91F47DD-E806-2C43-9895-483CECC19B89}" dt="2022-10-04T06:59:52.543" v="791" actId="20577"/>
        <pc:sldMkLst>
          <pc:docMk/>
          <pc:sldMk cId="3425350786" sldId="2076137395"/>
        </pc:sldMkLst>
        <pc:spChg chg="mod">
          <ac:chgData name="Appels, Remi" userId="a861a2f6-62d3-4e54-9d49-b75013a9ff6d" providerId="ADAL" clId="{F91F47DD-E806-2C43-9895-483CECC19B89}" dt="2022-10-04T06:59:52.543" v="791" actId="20577"/>
          <ac:spMkLst>
            <pc:docMk/>
            <pc:sldMk cId="3425350786" sldId="2076137395"/>
            <ac:spMk id="5" creationId="{C690DD4F-E3D4-90E2-1B62-FC0216B5DAAE}"/>
          </ac:spMkLst>
        </pc:spChg>
      </pc:sldChg>
      <pc:sldChg chg="modSp mod">
        <pc:chgData name="Appels, Remi" userId="a861a2f6-62d3-4e54-9d49-b75013a9ff6d" providerId="ADAL" clId="{F91F47DD-E806-2C43-9895-483CECC19B89}" dt="2022-09-23T13:16:25.533" v="602" actId="255"/>
        <pc:sldMkLst>
          <pc:docMk/>
          <pc:sldMk cId="3678158913" sldId="2076137397"/>
        </pc:sldMkLst>
        <pc:spChg chg="mod">
          <ac:chgData name="Appels, Remi" userId="a861a2f6-62d3-4e54-9d49-b75013a9ff6d" providerId="ADAL" clId="{F91F47DD-E806-2C43-9895-483CECC19B89}" dt="2022-09-23T13:16:25.533" v="602" actId="255"/>
          <ac:spMkLst>
            <pc:docMk/>
            <pc:sldMk cId="3678158913" sldId="2076137397"/>
            <ac:spMk id="2057" creationId="{0BA4A9F6-0FA0-0917-A172-70083F9BE31B}"/>
          </ac:spMkLst>
        </pc:spChg>
      </pc:sldChg>
      <pc:sldChg chg="addSp delSp modSp mod modClrScheme chgLayout">
        <pc:chgData name="Appels, Remi" userId="a861a2f6-62d3-4e54-9d49-b75013a9ff6d" providerId="ADAL" clId="{F91F47DD-E806-2C43-9895-483CECC19B89}" dt="2022-09-23T13:47:29.837" v="686" actId="700"/>
        <pc:sldMkLst>
          <pc:docMk/>
          <pc:sldMk cId="2216245462" sldId="2076137408"/>
        </pc:sldMkLst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2" creationId="{25AC0224-DDFD-F8D4-5747-282766ED7516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3" creationId="{0B4047C2-2380-5017-1A03-B3198CAE6E75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6" creationId="{6B08A270-6FC4-FC3C-E538-A89A99C5066C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8" creationId="{E639E066-8B5A-2BDF-AF15-58AF98187F75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9" creationId="{DCEE7DC6-CCD9-3173-FC22-5B0838B93649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10" creationId="{7F3ADEFB-45D8-5B89-2FB4-26B3EA653830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11" creationId="{70A7B670-64B9-A214-A763-0CA917E257E2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12" creationId="{61337061-E633-CC4B-89AD-78C8B03C01F1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14" creationId="{E392A47F-09BF-F830-4107-898143C61288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16" creationId="{302D2D21-DF06-D57B-1706-FF45DE3EF5B2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18" creationId="{85742377-BB00-9D73-288E-26067954CEE9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19" creationId="{4FB67A07-746F-E59E-4DE6-014B803C7916}"/>
          </ac:spMkLst>
        </pc:spChg>
        <pc:spChg chg="add del mod ord">
          <ac:chgData name="Appels, Remi" userId="a861a2f6-62d3-4e54-9d49-b75013a9ff6d" providerId="ADAL" clId="{F91F47DD-E806-2C43-9895-483CECC19B89}" dt="2022-09-23T13:47:29.837" v="686" actId="700"/>
          <ac:spMkLst>
            <pc:docMk/>
            <pc:sldMk cId="2216245462" sldId="2076137408"/>
            <ac:spMk id="20" creationId="{F79D259B-54F7-3598-EF49-38CF298F19E8}"/>
          </ac:spMkLst>
        </pc:spChg>
      </pc:sldChg>
      <pc:sldChg chg="addSp delSp modSp mod modClrScheme chgLayout">
        <pc:chgData name="Appels, Remi" userId="a861a2f6-62d3-4e54-9d49-b75013a9ff6d" providerId="ADAL" clId="{F91F47DD-E806-2C43-9895-483CECC19B89}" dt="2022-09-16T11:37:37.498" v="374" actId="1076"/>
        <pc:sldMkLst>
          <pc:docMk/>
          <pc:sldMk cId="3777210453" sldId="2076137410"/>
        </pc:sldMkLst>
        <pc:spChg chg="mod ord">
          <ac:chgData name="Appels, Remi" userId="a861a2f6-62d3-4e54-9d49-b75013a9ff6d" providerId="ADAL" clId="{F91F47DD-E806-2C43-9895-483CECC19B89}" dt="2022-09-16T11:37:37.498" v="374" actId="1076"/>
          <ac:spMkLst>
            <pc:docMk/>
            <pc:sldMk cId="3777210453" sldId="2076137410"/>
            <ac:spMk id="2" creationId="{64094E97-5E17-E826-CAFF-F144AD95F784}"/>
          </ac:spMkLst>
        </pc:spChg>
        <pc:spChg chg="add mod ord">
          <ac:chgData name="Appels, Remi" userId="a861a2f6-62d3-4e54-9d49-b75013a9ff6d" providerId="ADAL" clId="{F91F47DD-E806-2C43-9895-483CECC19B89}" dt="2022-09-16T11:37:19.138" v="371" actId="20577"/>
          <ac:spMkLst>
            <pc:docMk/>
            <pc:sldMk cId="3777210453" sldId="2076137410"/>
            <ac:spMk id="3" creationId="{EC9A5FF8-C035-C292-A7B8-875DEEC9B444}"/>
          </ac:spMkLst>
        </pc:spChg>
        <pc:spChg chg="add del mod ord">
          <ac:chgData name="Appels, Remi" userId="a861a2f6-62d3-4e54-9d49-b75013a9ff6d" providerId="ADAL" clId="{F91F47DD-E806-2C43-9895-483CECC19B89}" dt="2022-09-16T11:37:26.547" v="373" actId="478"/>
          <ac:spMkLst>
            <pc:docMk/>
            <pc:sldMk cId="3777210453" sldId="2076137410"/>
            <ac:spMk id="4" creationId="{A61E865E-B1BF-CCD1-4C67-8A6525070FB2}"/>
          </ac:spMkLst>
        </pc:spChg>
        <pc:spChg chg="add del mod ord">
          <ac:chgData name="Appels, Remi" userId="a861a2f6-62d3-4e54-9d49-b75013a9ff6d" providerId="ADAL" clId="{F91F47DD-E806-2C43-9895-483CECC19B89}" dt="2022-09-16T11:37:24.863" v="372" actId="478"/>
          <ac:spMkLst>
            <pc:docMk/>
            <pc:sldMk cId="3777210453" sldId="2076137410"/>
            <ac:spMk id="5" creationId="{E4E6BC19-4EA6-2DFD-4414-A9E356DD06BB}"/>
          </ac:spMkLst>
        </pc:spChg>
        <pc:spChg chg="add del mod ord">
          <ac:chgData name="Appels, Remi" userId="a861a2f6-62d3-4e54-9d49-b75013a9ff6d" providerId="ADAL" clId="{F91F47DD-E806-2C43-9895-483CECC19B89}" dt="2022-09-16T11:36:57.192" v="323" actId="478"/>
          <ac:spMkLst>
            <pc:docMk/>
            <pc:sldMk cId="3777210453" sldId="2076137410"/>
            <ac:spMk id="6" creationId="{B60AA52A-5408-16B8-0D7D-4AD9D8A52749}"/>
          </ac:spMkLst>
        </pc:spChg>
        <pc:grpChg chg="mod">
          <ac:chgData name="Appels, Remi" userId="a861a2f6-62d3-4e54-9d49-b75013a9ff6d" providerId="ADAL" clId="{F91F47DD-E806-2C43-9895-483CECC19B89}" dt="2022-09-16T11:37:37.498" v="374" actId="1076"/>
          <ac:grpSpMkLst>
            <pc:docMk/>
            <pc:sldMk cId="3777210453" sldId="2076137410"/>
            <ac:grpSpMk id="41" creationId="{95EB9C3C-75D6-811D-E3A8-F9B3416CC016}"/>
          </ac:grpSpMkLst>
        </pc:grpChg>
      </pc:sldChg>
      <pc:sldChg chg="new ord">
        <pc:chgData name="Appels, Remi" userId="a861a2f6-62d3-4e54-9d49-b75013a9ff6d" providerId="ADAL" clId="{F91F47DD-E806-2C43-9895-483CECC19B89}" dt="2022-09-23T13:16:55.299" v="604" actId="20578"/>
        <pc:sldMkLst>
          <pc:docMk/>
          <pc:sldMk cId="822693973" sldId="2076137412"/>
        </pc:sldMkLst>
      </pc:sldChg>
      <pc:sldChg chg="addSp delSp modSp new del mod modClrScheme chgLayout">
        <pc:chgData name="Appels, Remi" userId="a861a2f6-62d3-4e54-9d49-b75013a9ff6d" providerId="ADAL" clId="{F91F47DD-E806-2C43-9895-483CECC19B89}" dt="2022-09-23T13:21:26.178" v="683" actId="2696"/>
        <pc:sldMkLst>
          <pc:docMk/>
          <pc:sldMk cId="2340508835" sldId="2076137413"/>
        </pc:sldMkLst>
        <pc:spChg chg="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2" creationId="{8C274019-F921-7485-922A-AC1EDF18F6C2}"/>
          </ac:spMkLst>
        </pc:spChg>
        <pc:spChg chg="del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3" creationId="{1BCEB276-CC8D-2460-B8C8-94693F1A3540}"/>
          </ac:spMkLst>
        </pc:spChg>
        <pc:spChg chg="del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4" creationId="{C31A58DB-4CCE-C43B-40F1-E775531058A0}"/>
          </ac:spMkLst>
        </pc:spChg>
        <pc:spChg chg="del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5" creationId="{448BFE1C-5CE6-36EF-10FD-2712A0024AC7}"/>
          </ac:spMkLst>
        </pc:spChg>
        <pc:spChg chg="del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6" creationId="{970C4A37-5583-2738-A966-14C861409521}"/>
          </ac:spMkLst>
        </pc:spChg>
        <pc:spChg chg="add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7" creationId="{2D77795D-C4DD-1F8E-61D5-93839D76C3D2}"/>
          </ac:spMkLst>
        </pc:spChg>
        <pc:spChg chg="add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8" creationId="{940DFCFE-BA2A-1DFD-1B77-62036F9CF136}"/>
          </ac:spMkLst>
        </pc:spChg>
        <pc:spChg chg="add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9" creationId="{30DA13D4-1AC4-9D1F-FEB4-B2DD51F5562A}"/>
          </ac:spMkLst>
        </pc:spChg>
        <pc:spChg chg="add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10" creationId="{13634A7C-16B5-A607-0C53-E715A4989D36}"/>
          </ac:spMkLst>
        </pc:spChg>
        <pc:spChg chg="add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11" creationId="{C06BDD03-2BD1-A44D-3096-67E03807EC42}"/>
          </ac:spMkLst>
        </pc:spChg>
        <pc:spChg chg="add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12" creationId="{7F9B0EC5-BE59-6884-C1BB-5FE4EC87A915}"/>
          </ac:spMkLst>
        </pc:spChg>
        <pc:spChg chg="add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13" creationId="{6E299CFD-024E-0232-916A-5FCB29AE83FF}"/>
          </ac:spMkLst>
        </pc:spChg>
        <pc:spChg chg="add mod ord">
          <ac:chgData name="Appels, Remi" userId="a861a2f6-62d3-4e54-9d49-b75013a9ff6d" providerId="ADAL" clId="{F91F47DD-E806-2C43-9895-483CECC19B89}" dt="2022-09-23T13:17:51.984" v="617" actId="20577"/>
          <ac:spMkLst>
            <pc:docMk/>
            <pc:sldMk cId="2340508835" sldId="2076137413"/>
            <ac:spMk id="14" creationId="{D63E5FD6-6AD8-2DE9-6C1A-25F7796E5A10}"/>
          </ac:spMkLst>
        </pc:spChg>
        <pc:spChg chg="add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15" creationId="{6A6A2FED-71C4-3E6F-2DFB-6384D50F96BD}"/>
          </ac:spMkLst>
        </pc:spChg>
        <pc:spChg chg="add mod ord">
          <ac:chgData name="Appels, Remi" userId="a861a2f6-62d3-4e54-9d49-b75013a9ff6d" providerId="ADAL" clId="{F91F47DD-E806-2C43-9895-483CECC19B89}" dt="2022-09-23T13:17:42.080" v="606" actId="700"/>
          <ac:spMkLst>
            <pc:docMk/>
            <pc:sldMk cId="2340508835" sldId="2076137413"/>
            <ac:spMk id="16" creationId="{60CD3500-227E-FDCF-2066-7E6A4DAF98FD}"/>
          </ac:spMkLst>
        </pc:spChg>
      </pc:sldChg>
      <pc:sldChg chg="addSp delSp modSp add mod ord">
        <pc:chgData name="Appels, Remi" userId="a861a2f6-62d3-4e54-9d49-b75013a9ff6d" providerId="ADAL" clId="{F91F47DD-E806-2C43-9895-483CECC19B89}" dt="2022-09-23T14:04:27.625" v="777" actId="20577"/>
        <pc:sldMkLst>
          <pc:docMk/>
          <pc:sldMk cId="2007973189" sldId="2076137414"/>
        </pc:sldMkLst>
        <pc:spChg chg="add del mod">
          <ac:chgData name="Appels, Remi" userId="a861a2f6-62d3-4e54-9d49-b75013a9ff6d" providerId="ADAL" clId="{F91F47DD-E806-2C43-9895-483CECC19B89}" dt="2022-09-23T14:03:56.956" v="755" actId="478"/>
          <ac:spMkLst>
            <pc:docMk/>
            <pc:sldMk cId="2007973189" sldId="2076137414"/>
            <ac:spMk id="6" creationId="{25986A63-84D3-C4D6-3A84-698B49FE4278}"/>
          </ac:spMkLst>
        </pc:spChg>
        <pc:spChg chg="del">
          <ac:chgData name="Appels, Remi" userId="a861a2f6-62d3-4e54-9d49-b75013a9ff6d" providerId="ADAL" clId="{F91F47DD-E806-2C43-9895-483CECC19B89}" dt="2022-09-23T13:20:03.371" v="639"/>
          <ac:spMkLst>
            <pc:docMk/>
            <pc:sldMk cId="2007973189" sldId="2076137414"/>
            <ac:spMk id="7" creationId="{2D77795D-C4DD-1F8E-61D5-93839D76C3D2}"/>
          </ac:spMkLst>
        </pc:spChg>
        <pc:spChg chg="mod">
          <ac:chgData name="Appels, Remi" userId="a861a2f6-62d3-4e54-9d49-b75013a9ff6d" providerId="ADAL" clId="{F91F47DD-E806-2C43-9895-483CECC19B89}" dt="2022-09-23T14:04:10.943" v="756" actId="167"/>
          <ac:spMkLst>
            <pc:docMk/>
            <pc:sldMk cId="2007973189" sldId="2076137414"/>
            <ac:spMk id="11" creationId="{C06BDD03-2BD1-A44D-3096-67E03807EC42}"/>
          </ac:spMkLst>
        </pc:spChg>
        <pc:spChg chg="del">
          <ac:chgData name="Appels, Remi" userId="a861a2f6-62d3-4e54-9d49-b75013a9ff6d" providerId="ADAL" clId="{F91F47DD-E806-2C43-9895-483CECC19B89}" dt="2022-09-23T13:20:34.318" v="644" actId="478"/>
          <ac:spMkLst>
            <pc:docMk/>
            <pc:sldMk cId="2007973189" sldId="2076137414"/>
            <ac:spMk id="13" creationId="{6E299CFD-024E-0232-916A-5FCB29AE83FF}"/>
          </ac:spMkLst>
        </pc:spChg>
        <pc:spChg chg="mod">
          <ac:chgData name="Appels, Remi" userId="a861a2f6-62d3-4e54-9d49-b75013a9ff6d" providerId="ADAL" clId="{F91F47DD-E806-2C43-9895-483CECC19B89}" dt="2022-09-23T13:19:00.130" v="638" actId="20577"/>
          <ac:spMkLst>
            <pc:docMk/>
            <pc:sldMk cId="2007973189" sldId="2076137414"/>
            <ac:spMk id="14" creationId="{D63E5FD6-6AD8-2DE9-6C1A-25F7796E5A10}"/>
          </ac:spMkLst>
        </pc:spChg>
        <pc:spChg chg="mod">
          <ac:chgData name="Appels, Remi" userId="a861a2f6-62d3-4e54-9d49-b75013a9ff6d" providerId="ADAL" clId="{F91F47DD-E806-2C43-9895-483CECC19B89}" dt="2022-09-23T14:04:25.359" v="771" actId="20577"/>
          <ac:spMkLst>
            <pc:docMk/>
            <pc:sldMk cId="2007973189" sldId="2076137414"/>
            <ac:spMk id="15" creationId="{6A6A2FED-71C4-3E6F-2DFB-6384D50F96BD}"/>
          </ac:spMkLst>
        </pc:spChg>
        <pc:spChg chg="mod">
          <ac:chgData name="Appels, Remi" userId="a861a2f6-62d3-4e54-9d49-b75013a9ff6d" providerId="ADAL" clId="{F91F47DD-E806-2C43-9895-483CECC19B89}" dt="2022-09-23T14:04:27.625" v="777" actId="20577"/>
          <ac:spMkLst>
            <pc:docMk/>
            <pc:sldMk cId="2007973189" sldId="2076137414"/>
            <ac:spMk id="16" creationId="{60CD3500-227E-FDCF-2066-7E6A4DAF98FD}"/>
          </ac:spMkLst>
        </pc:spChg>
        <pc:picChg chg="add del mod">
          <ac:chgData name="Appels, Remi" userId="a861a2f6-62d3-4e54-9d49-b75013a9ff6d" providerId="ADAL" clId="{F91F47DD-E806-2C43-9895-483CECC19B89}" dt="2022-09-23T14:02:13.085" v="696" actId="478"/>
          <ac:picMkLst>
            <pc:docMk/>
            <pc:sldMk cId="2007973189" sldId="2076137414"/>
            <ac:picMk id="4" creationId="{D275737F-DD1C-A27A-09FB-505E90FFDFE9}"/>
          </ac:picMkLst>
        </pc:picChg>
        <pc:picChg chg="add mod">
          <ac:chgData name="Appels, Remi" userId="a861a2f6-62d3-4e54-9d49-b75013a9ff6d" providerId="ADAL" clId="{F91F47DD-E806-2C43-9895-483CECC19B89}" dt="2022-09-23T14:04:10.943" v="756" actId="167"/>
          <ac:picMkLst>
            <pc:docMk/>
            <pc:sldMk cId="2007973189" sldId="2076137414"/>
            <ac:picMk id="1026" creationId="{5A0488FD-43AD-508A-4DC1-B7A4E83408C1}"/>
          </ac:picMkLst>
        </pc:picChg>
      </pc:sldChg>
      <pc:sldChg chg="modSp add mod ord">
        <pc:chgData name="Appels, Remi" userId="a861a2f6-62d3-4e54-9d49-b75013a9ff6d" providerId="ADAL" clId="{F91F47DD-E806-2C43-9895-483CECC19B89}" dt="2022-09-23T13:21:41.009" v="684" actId="1076"/>
        <pc:sldMkLst>
          <pc:docMk/>
          <pc:sldMk cId="793206846" sldId="2076137415"/>
        </pc:sldMkLst>
        <pc:spChg chg="mod">
          <ac:chgData name="Appels, Remi" userId="a861a2f6-62d3-4e54-9d49-b75013a9ff6d" providerId="ADAL" clId="{F91F47DD-E806-2C43-9895-483CECC19B89}" dt="2022-09-23T13:21:41.009" v="684" actId="1076"/>
          <ac:spMkLst>
            <pc:docMk/>
            <pc:sldMk cId="793206846" sldId="2076137415"/>
            <ac:spMk id="11" creationId="{C06BDD03-2BD1-A44D-3096-67E03807EC42}"/>
          </ac:spMkLst>
        </pc:spChg>
        <pc:spChg chg="mod">
          <ac:chgData name="Appels, Remi" userId="a861a2f6-62d3-4e54-9d49-b75013a9ff6d" providerId="ADAL" clId="{F91F47DD-E806-2C43-9895-483CECC19B89}" dt="2022-09-23T13:20:56.612" v="655" actId="20577"/>
          <ac:spMkLst>
            <pc:docMk/>
            <pc:sldMk cId="793206846" sldId="2076137415"/>
            <ac:spMk id="14" creationId="{D63E5FD6-6AD8-2DE9-6C1A-25F7796E5A10}"/>
          </ac:spMkLst>
        </pc:spChg>
        <pc:spChg chg="mod">
          <ac:chgData name="Appels, Remi" userId="a861a2f6-62d3-4e54-9d49-b75013a9ff6d" providerId="ADAL" clId="{F91F47DD-E806-2C43-9895-483CECC19B89}" dt="2022-09-23T13:21:02.121" v="675" actId="20577"/>
          <ac:spMkLst>
            <pc:docMk/>
            <pc:sldMk cId="793206846" sldId="2076137415"/>
            <ac:spMk id="15" creationId="{6A6A2FED-71C4-3E6F-2DFB-6384D50F96BD}"/>
          </ac:spMkLst>
        </pc:spChg>
        <pc:spChg chg="mod">
          <ac:chgData name="Appels, Remi" userId="a861a2f6-62d3-4e54-9d49-b75013a9ff6d" providerId="ADAL" clId="{F91F47DD-E806-2C43-9895-483CECC19B89}" dt="2022-09-23T13:21:04.440" v="681" actId="20577"/>
          <ac:spMkLst>
            <pc:docMk/>
            <pc:sldMk cId="793206846" sldId="2076137415"/>
            <ac:spMk id="16" creationId="{60CD3500-227E-FDCF-2066-7E6A4DAF98FD}"/>
          </ac:spMkLst>
        </pc:spChg>
      </pc:sldChg>
      <pc:sldChg chg="new del">
        <pc:chgData name="Appels, Remi" userId="a861a2f6-62d3-4e54-9d49-b75013a9ff6d" providerId="ADAL" clId="{F91F47DD-E806-2C43-9895-483CECC19B89}" dt="2022-09-23T13:47:46.486" v="688" actId="680"/>
        <pc:sldMkLst>
          <pc:docMk/>
          <pc:sldMk cId="2018569431" sldId="20761374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573016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nl-NL" smtClean="0"/>
              <a:pPr/>
              <a:t>27-10-2022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47952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57300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5EBE9E7-750E-D940-91C5-96B4036D7C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8088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50520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nl-NL" smtClean="0"/>
              <a:pPr/>
              <a:t>27-10-2022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963613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525652"/>
            <a:ext cx="54864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8088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50532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Proffessional</a:t>
            </a:r>
            <a:r>
              <a:rPr lang="en-US" dirty="0">
                <a:latin typeface="Calibri"/>
                <a:cs typeface="Calibri"/>
              </a:rPr>
              <a:t> Computer nerd, 50 </a:t>
            </a:r>
            <a:r>
              <a:rPr lang="en-US" dirty="0" err="1">
                <a:latin typeface="Calibri"/>
                <a:cs typeface="Calibri"/>
              </a:rPr>
              <a:t>hrs</a:t>
            </a:r>
            <a:r>
              <a:rPr lang="en-US" dirty="0">
                <a:latin typeface="Calibri"/>
                <a:cs typeface="Calibri"/>
              </a:rPr>
              <a:t>, </a:t>
            </a:r>
            <a:r>
              <a:rPr lang="en-US" dirty="0" err="1">
                <a:latin typeface="Calibri"/>
                <a:cs typeface="Calibri"/>
              </a:rPr>
              <a:t>Ordina</a:t>
            </a:r>
            <a:r>
              <a:rPr lang="en-US" dirty="0">
                <a:latin typeface="Calibri"/>
                <a:cs typeface="Calibri"/>
              </a:rPr>
              <a:t> and freelance, CZ app, PHP/Laravel </a:t>
            </a:r>
            <a:r>
              <a:rPr lang="en-US" dirty="0" err="1">
                <a:latin typeface="Calibri"/>
                <a:cs typeface="Calibri"/>
              </a:rPr>
              <a:t>en</a:t>
            </a:r>
            <a:r>
              <a:rPr lang="en-US" dirty="0">
                <a:latin typeface="Calibri"/>
                <a:cs typeface="Calibri"/>
              </a:rPr>
              <a:t> Svelte.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92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3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customXml" Target="../../customXml/item6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1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3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customXml" Target="../../customXml/item5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9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8.xml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</a:t>
            </a:r>
            <a:r>
              <a:rPr lang="nl-NL" err="1"/>
              <a:t>InvoegenAfbeelding</a:t>
            </a:r>
            <a:r>
              <a:rPr lang="nl-NL"/>
              <a:t>]</a:t>
            </a:r>
          </a:p>
        </p:txBody>
      </p:sp>
      <p:sp>
        <p:nvSpPr>
          <p:cNvPr id="15" name="Trans (PHJU)">
            <a:extLst>
              <a:ext uri="{FF2B5EF4-FFF2-40B4-BE49-F238E27FC236}">
                <a16:creationId xmlns:a16="http://schemas.microsoft.com/office/drawing/2014/main" id="{0115AE6C-22F3-4CCC-916B-55732692F34A}"/>
              </a:ext>
            </a:extLst>
          </p:cNvPr>
          <p:cNvSpPr>
            <a:spLocks noGrp="1" noSelect="1"/>
          </p:cNvSpPr>
          <p:nvPr userDrawn="1">
            <p:ph type="body" idx="1004" hasCustomPrompt="1"/>
            <p:custDataLst>
              <p:custData r:id="rId1"/>
            </p:custDataLst>
          </p:nvPr>
        </p:nvSpPr>
        <p:spPr bwMode="auto">
          <a:xfrm>
            <a:off x="-1392832" y="-1647564"/>
            <a:ext cx="10544175" cy="10544176"/>
          </a:xfrm>
          <a:custGeom>
            <a:avLst/>
            <a:gdLst>
              <a:gd name="connsiteX0" fmla="*/ 5228050 w 10544175"/>
              <a:gd name="connsiteY0" fmla="*/ 5151548 h 10544176"/>
              <a:gd name="connsiteX1" fmla="*/ 5230813 w 10544175"/>
              <a:gd name="connsiteY1" fmla="*/ 5159134 h 10544176"/>
              <a:gd name="connsiteX2" fmla="*/ 5229519 w 10544175"/>
              <a:gd name="connsiteY2" fmla="*/ 5155582 h 10544176"/>
              <a:gd name="connsiteX3" fmla="*/ 5207917 w 10544175"/>
              <a:gd name="connsiteY3" fmla="*/ 5096290 h 10544176"/>
              <a:gd name="connsiteX4" fmla="*/ 5210592 w 10544175"/>
              <a:gd name="connsiteY4" fmla="*/ 5103631 h 10544176"/>
              <a:gd name="connsiteX5" fmla="*/ 5226445 w 10544175"/>
              <a:gd name="connsiteY5" fmla="*/ 5147145 h 10544176"/>
              <a:gd name="connsiteX6" fmla="*/ 5228050 w 10544175"/>
              <a:gd name="connsiteY6" fmla="*/ 5151548 h 10544176"/>
              <a:gd name="connsiteX7" fmla="*/ 4986830 w 10544175"/>
              <a:gd name="connsiteY7" fmla="*/ 4489459 h 10544176"/>
              <a:gd name="connsiteX8" fmla="*/ 5012098 w 10544175"/>
              <a:gd name="connsiteY8" fmla="*/ 4558815 h 10544176"/>
              <a:gd name="connsiteX9" fmla="*/ 5170614 w 10544175"/>
              <a:gd name="connsiteY9" fmla="*/ 4993902 h 10544176"/>
              <a:gd name="connsiteX10" fmla="*/ 5207917 w 10544175"/>
              <a:gd name="connsiteY10" fmla="*/ 5096290 h 10544176"/>
              <a:gd name="connsiteX11" fmla="*/ 5195871 w 10544175"/>
              <a:gd name="connsiteY11" fmla="*/ 5063225 h 10544176"/>
              <a:gd name="connsiteX12" fmla="*/ 5015496 w 10544175"/>
              <a:gd name="connsiteY12" fmla="*/ 4568140 h 10544176"/>
              <a:gd name="connsiteX13" fmla="*/ 4812181 w 10544175"/>
              <a:gd name="connsiteY13" fmla="*/ 4010092 h 10544176"/>
              <a:gd name="connsiteX14" fmla="*/ 4832795 w 10544175"/>
              <a:gd name="connsiteY14" fmla="*/ 4066672 h 10544176"/>
              <a:gd name="connsiteX15" fmla="*/ 4984779 w 10544175"/>
              <a:gd name="connsiteY15" fmla="*/ 4483831 h 10544176"/>
              <a:gd name="connsiteX16" fmla="*/ 4986830 w 10544175"/>
              <a:gd name="connsiteY16" fmla="*/ 4489459 h 10544176"/>
              <a:gd name="connsiteX17" fmla="*/ 4966216 w 10544175"/>
              <a:gd name="connsiteY17" fmla="*/ 4432879 h 10544176"/>
              <a:gd name="connsiteX18" fmla="*/ 4814232 w 10544175"/>
              <a:gd name="connsiteY18" fmla="*/ 4015720 h 10544176"/>
              <a:gd name="connsiteX19" fmla="*/ 4591094 w 10544175"/>
              <a:gd name="connsiteY19" fmla="*/ 3403262 h 10544176"/>
              <a:gd name="connsiteX20" fmla="*/ 4603140 w 10544175"/>
              <a:gd name="connsiteY20" fmla="*/ 3436327 h 10544176"/>
              <a:gd name="connsiteX21" fmla="*/ 4783516 w 10544175"/>
              <a:gd name="connsiteY21" fmla="*/ 3931412 h 10544176"/>
              <a:gd name="connsiteX22" fmla="*/ 4812181 w 10544175"/>
              <a:gd name="connsiteY22" fmla="*/ 4010092 h 10544176"/>
              <a:gd name="connsiteX23" fmla="*/ 4786913 w 10544175"/>
              <a:gd name="connsiteY23" fmla="*/ 3940736 h 10544176"/>
              <a:gd name="connsiteX24" fmla="*/ 4628397 w 10544175"/>
              <a:gd name="connsiteY24" fmla="*/ 3505649 h 10544176"/>
              <a:gd name="connsiteX25" fmla="*/ 4570961 w 10544175"/>
              <a:gd name="connsiteY25" fmla="*/ 3348003 h 10544176"/>
              <a:gd name="connsiteX26" fmla="*/ 4591094 w 10544175"/>
              <a:gd name="connsiteY26" fmla="*/ 3403262 h 10544176"/>
              <a:gd name="connsiteX27" fmla="*/ 4588419 w 10544175"/>
              <a:gd name="connsiteY27" fmla="*/ 3395920 h 10544176"/>
              <a:gd name="connsiteX28" fmla="*/ 4572566 w 10544175"/>
              <a:gd name="connsiteY28" fmla="*/ 3352406 h 10544176"/>
              <a:gd name="connsiteX29" fmla="*/ 4568198 w 10544175"/>
              <a:gd name="connsiteY29" fmla="*/ 3340418 h 10544176"/>
              <a:gd name="connsiteX30" fmla="*/ 4569492 w 10544175"/>
              <a:gd name="connsiteY30" fmla="*/ 3343970 h 10544176"/>
              <a:gd name="connsiteX31" fmla="*/ 4570961 w 10544175"/>
              <a:gd name="connsiteY31" fmla="*/ 3348003 h 10544176"/>
              <a:gd name="connsiteX32" fmla="*/ 4568832 w 10544175"/>
              <a:gd name="connsiteY32" fmla="*/ 3340100 h 10544176"/>
              <a:gd name="connsiteX33" fmla="*/ 2636838 w 10544175"/>
              <a:gd name="connsiteY33" fmla="*/ 4043024 h 10544176"/>
              <a:gd name="connsiteX34" fmla="*/ 3340074 w 10544175"/>
              <a:gd name="connsiteY34" fmla="*/ 5975350 h 10544176"/>
              <a:gd name="connsiteX35" fmla="*/ 5120060 w 10544175"/>
              <a:gd name="connsiteY35" fmla="*/ 5327327 h 10544176"/>
              <a:gd name="connsiteX36" fmla="*/ 5158776 w 10544175"/>
              <a:gd name="connsiteY36" fmla="*/ 5313364 h 10544176"/>
              <a:gd name="connsiteX37" fmla="*/ 5230813 w 10544175"/>
              <a:gd name="connsiteY37" fmla="*/ 5159134 h 10544176"/>
              <a:gd name="connsiteX38" fmla="*/ 4568832 w 10544175"/>
              <a:gd name="connsiteY38" fmla="*/ 3340100 h 10544176"/>
              <a:gd name="connsiteX39" fmla="*/ 7731125 w 10544175"/>
              <a:gd name="connsiteY39" fmla="*/ 0 h 10544176"/>
              <a:gd name="connsiteX40" fmla="*/ 8434388 w 10544175"/>
              <a:gd name="connsiteY40" fmla="*/ 1931988 h 10544176"/>
              <a:gd name="connsiteX41" fmla="*/ 9137650 w 10544175"/>
              <a:gd name="connsiteY41" fmla="*/ 3865563 h 10544176"/>
              <a:gd name="connsiteX42" fmla="*/ 9840912 w 10544175"/>
              <a:gd name="connsiteY42" fmla="*/ 5797551 h 10544176"/>
              <a:gd name="connsiteX43" fmla="*/ 10544175 w 10544175"/>
              <a:gd name="connsiteY43" fmla="*/ 7731126 h 10544176"/>
              <a:gd name="connsiteX44" fmla="*/ 8612188 w 10544175"/>
              <a:gd name="connsiteY44" fmla="*/ 8434388 h 10544176"/>
              <a:gd name="connsiteX45" fmla="*/ 6688138 w 10544175"/>
              <a:gd name="connsiteY45" fmla="*/ 9134476 h 10544176"/>
              <a:gd name="connsiteX46" fmla="*/ 6669088 w 10544175"/>
              <a:gd name="connsiteY46" fmla="*/ 9140826 h 10544176"/>
              <a:gd name="connsiteX47" fmla="*/ 4746625 w 10544175"/>
              <a:gd name="connsiteY47" fmla="*/ 9840913 h 10544176"/>
              <a:gd name="connsiteX48" fmla="*/ 2814638 w 10544175"/>
              <a:gd name="connsiteY48" fmla="*/ 10544176 h 10544176"/>
              <a:gd name="connsiteX49" fmla="*/ 2109788 w 10544175"/>
              <a:gd name="connsiteY49" fmla="*/ 8610601 h 10544176"/>
              <a:gd name="connsiteX50" fmla="*/ 1411288 w 10544175"/>
              <a:gd name="connsiteY50" fmla="*/ 6688138 h 10544176"/>
              <a:gd name="connsiteX51" fmla="*/ 1403350 w 10544175"/>
              <a:gd name="connsiteY51" fmla="*/ 6669088 h 10544176"/>
              <a:gd name="connsiteX52" fmla="*/ 703263 w 10544175"/>
              <a:gd name="connsiteY52" fmla="*/ 4746626 h 10544176"/>
              <a:gd name="connsiteX53" fmla="*/ 0 w 10544175"/>
              <a:gd name="connsiteY53" fmla="*/ 2813050 h 10544176"/>
              <a:gd name="connsiteX54" fmla="*/ 1924050 w 10544175"/>
              <a:gd name="connsiteY54" fmla="*/ 2112963 h 10544176"/>
              <a:gd name="connsiteX55" fmla="*/ 1941513 w 10544175"/>
              <a:gd name="connsiteY55" fmla="*/ 2106613 h 10544176"/>
              <a:gd name="connsiteX56" fmla="*/ 3865563 w 10544175"/>
              <a:gd name="connsiteY56" fmla="*/ 1406525 h 10544176"/>
              <a:gd name="connsiteX57" fmla="*/ 5797550 w 10544175"/>
              <a:gd name="connsiteY57" fmla="*/ 703263 h 1054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544175" h="10544176">
                <a:moveTo>
                  <a:pt x="5228050" y="5151548"/>
                </a:moveTo>
                <a:lnTo>
                  <a:pt x="5230813" y="5159134"/>
                </a:lnTo>
                <a:cubicBezTo>
                  <a:pt x="5230813" y="5159134"/>
                  <a:pt x="5230813" y="5159134"/>
                  <a:pt x="5229519" y="5155582"/>
                </a:cubicBezTo>
                <a:close/>
                <a:moveTo>
                  <a:pt x="5207917" y="5096290"/>
                </a:moveTo>
                <a:lnTo>
                  <a:pt x="5210592" y="5103631"/>
                </a:lnTo>
                <a:cubicBezTo>
                  <a:pt x="5218680" y="5125832"/>
                  <a:pt x="5223534" y="5139153"/>
                  <a:pt x="5226445" y="5147145"/>
                </a:cubicBezTo>
                <a:lnTo>
                  <a:pt x="5228050" y="5151548"/>
                </a:lnTo>
                <a:close/>
                <a:moveTo>
                  <a:pt x="4986830" y="4489459"/>
                </a:moveTo>
                <a:lnTo>
                  <a:pt x="5012098" y="4558815"/>
                </a:lnTo>
                <a:cubicBezTo>
                  <a:pt x="5059659" y="4689358"/>
                  <a:pt x="5112316" y="4833887"/>
                  <a:pt x="5170614" y="4993902"/>
                </a:cubicBezTo>
                <a:lnTo>
                  <a:pt x="5207917" y="5096290"/>
                </a:lnTo>
                <a:lnTo>
                  <a:pt x="5195871" y="5063225"/>
                </a:lnTo>
                <a:cubicBezTo>
                  <a:pt x="5166752" y="4983301"/>
                  <a:pt x="5113367" y="4836773"/>
                  <a:pt x="5015496" y="4568140"/>
                </a:cubicBezTo>
                <a:close/>
                <a:moveTo>
                  <a:pt x="4812181" y="4010092"/>
                </a:moveTo>
                <a:lnTo>
                  <a:pt x="4832795" y="4066672"/>
                </a:lnTo>
                <a:cubicBezTo>
                  <a:pt x="4891761" y="4228518"/>
                  <a:pt x="4941991" y="4366387"/>
                  <a:pt x="4984779" y="4483831"/>
                </a:cubicBezTo>
                <a:lnTo>
                  <a:pt x="4986830" y="4489459"/>
                </a:lnTo>
                <a:lnTo>
                  <a:pt x="4966216" y="4432879"/>
                </a:lnTo>
                <a:cubicBezTo>
                  <a:pt x="4907250" y="4271033"/>
                  <a:pt x="4857020" y="4133164"/>
                  <a:pt x="4814232" y="4015720"/>
                </a:cubicBezTo>
                <a:close/>
                <a:moveTo>
                  <a:pt x="4591094" y="3403262"/>
                </a:moveTo>
                <a:lnTo>
                  <a:pt x="4603140" y="3436327"/>
                </a:lnTo>
                <a:cubicBezTo>
                  <a:pt x="4632259" y="3516251"/>
                  <a:pt x="4685644" y="3662778"/>
                  <a:pt x="4783516" y="3931412"/>
                </a:cubicBezTo>
                <a:lnTo>
                  <a:pt x="4812181" y="4010092"/>
                </a:lnTo>
                <a:lnTo>
                  <a:pt x="4786913" y="3940736"/>
                </a:lnTo>
                <a:cubicBezTo>
                  <a:pt x="4739352" y="3810193"/>
                  <a:pt x="4686695" y="3665664"/>
                  <a:pt x="4628397" y="3505649"/>
                </a:cubicBezTo>
                <a:close/>
                <a:moveTo>
                  <a:pt x="4570961" y="3348003"/>
                </a:moveTo>
                <a:lnTo>
                  <a:pt x="4591094" y="3403262"/>
                </a:lnTo>
                <a:lnTo>
                  <a:pt x="4588419" y="3395920"/>
                </a:lnTo>
                <a:cubicBezTo>
                  <a:pt x="4580331" y="3373719"/>
                  <a:pt x="4575478" y="3360399"/>
                  <a:pt x="4572566" y="3352406"/>
                </a:cubicBezTo>
                <a:close/>
                <a:moveTo>
                  <a:pt x="4568198" y="3340418"/>
                </a:moveTo>
                <a:cubicBezTo>
                  <a:pt x="4568198" y="3340418"/>
                  <a:pt x="4568198" y="3340418"/>
                  <a:pt x="4569492" y="3343970"/>
                </a:cubicBezTo>
                <a:lnTo>
                  <a:pt x="4570961" y="3348003"/>
                </a:lnTo>
                <a:close/>
                <a:moveTo>
                  <a:pt x="4568832" y="3340100"/>
                </a:moveTo>
                <a:cubicBezTo>
                  <a:pt x="2636838" y="4043024"/>
                  <a:pt x="2636838" y="4043024"/>
                  <a:pt x="2636838" y="4043024"/>
                </a:cubicBezTo>
                <a:cubicBezTo>
                  <a:pt x="3340074" y="5975350"/>
                  <a:pt x="3340074" y="5975350"/>
                  <a:pt x="3340074" y="5975350"/>
                </a:cubicBezTo>
                <a:cubicBezTo>
                  <a:pt x="5120060" y="5327327"/>
                  <a:pt x="5120060" y="5327327"/>
                  <a:pt x="5120060" y="5327327"/>
                </a:cubicBezTo>
                <a:cubicBezTo>
                  <a:pt x="5158776" y="5313364"/>
                  <a:pt x="5158776" y="5313364"/>
                  <a:pt x="5158776" y="5313364"/>
                </a:cubicBezTo>
                <a:cubicBezTo>
                  <a:pt x="5136245" y="5250847"/>
                  <a:pt x="5168296" y="5181665"/>
                  <a:pt x="5230813" y="5159134"/>
                </a:cubicBezTo>
                <a:cubicBezTo>
                  <a:pt x="4568832" y="3340100"/>
                  <a:pt x="4568832" y="3340100"/>
                  <a:pt x="4568832" y="3340100"/>
                </a:cubicBezTo>
                <a:close/>
                <a:moveTo>
                  <a:pt x="7731125" y="0"/>
                </a:moveTo>
                <a:lnTo>
                  <a:pt x="8434388" y="1931988"/>
                </a:lnTo>
                <a:lnTo>
                  <a:pt x="9137650" y="3865563"/>
                </a:lnTo>
                <a:lnTo>
                  <a:pt x="9840912" y="5797551"/>
                </a:lnTo>
                <a:lnTo>
                  <a:pt x="10544175" y="7731126"/>
                </a:lnTo>
                <a:lnTo>
                  <a:pt x="8612188" y="8434388"/>
                </a:lnTo>
                <a:lnTo>
                  <a:pt x="6688138" y="9134476"/>
                </a:lnTo>
                <a:lnTo>
                  <a:pt x="6669088" y="9140826"/>
                </a:lnTo>
                <a:lnTo>
                  <a:pt x="4746625" y="9840913"/>
                </a:lnTo>
                <a:lnTo>
                  <a:pt x="2814638" y="10544176"/>
                </a:lnTo>
                <a:lnTo>
                  <a:pt x="2109788" y="8610601"/>
                </a:lnTo>
                <a:lnTo>
                  <a:pt x="1411288" y="6688138"/>
                </a:lnTo>
                <a:lnTo>
                  <a:pt x="1403350" y="6669088"/>
                </a:lnTo>
                <a:lnTo>
                  <a:pt x="703263" y="4746626"/>
                </a:lnTo>
                <a:lnTo>
                  <a:pt x="0" y="2813050"/>
                </a:lnTo>
                <a:lnTo>
                  <a:pt x="1924050" y="2112963"/>
                </a:lnTo>
                <a:lnTo>
                  <a:pt x="1941513" y="2106613"/>
                </a:lnTo>
                <a:lnTo>
                  <a:pt x="3865563" y="1406525"/>
                </a:lnTo>
                <a:lnTo>
                  <a:pt x="5797550" y="70326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AD6650E-3053-4F79-BF3F-C5B7CE463DC7}"/>
              </a:ext>
            </a:extLst>
          </p:cNvPr>
          <p:cNvSpPr>
            <a:spLocks noSelect="1"/>
          </p:cNvSpPr>
          <p:nvPr userDrawn="1"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Logo achtergrond (PHJU)"/>
          <p:cNvSpPr>
            <a:spLocks noGrp="1" noSelect="1"/>
          </p:cNvSpPr>
          <p:nvPr userDrawn="1">
            <p:ph type="body" idx="1002" hasCustomPrompt="1"/>
            <p:custDataLst>
              <p:custData r:id="rId2"/>
            </p:custDataLst>
          </p:nvPr>
        </p:nvSpPr>
        <p:spPr bwMode="gray">
          <a:xfrm>
            <a:off x="-12815" y="537562"/>
            <a:ext cx="2448000" cy="540322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1" name="Logo tekst (PHJU)"/>
          <p:cNvSpPr>
            <a:spLocks noGrp="1" noSelect="1"/>
          </p:cNvSpPr>
          <p:nvPr userDrawn="1">
            <p:ph type="body" idx="1001" hasCustomPrompt="1"/>
            <p:custDataLst>
              <p:custData r:id="rId3"/>
            </p:custDataLst>
          </p:nvPr>
        </p:nvSpPr>
        <p:spPr bwMode="gray">
          <a:xfrm>
            <a:off x="303182" y="590229"/>
            <a:ext cx="1882326" cy="417433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Ahead of change (PHJU)"/>
          <p:cNvSpPr>
            <a:spLocks noGrp="1" noSelect="1" noChangeAspect="1"/>
          </p:cNvSpPr>
          <p:nvPr userDrawn="1">
            <p:ph type="body" idx="1000" hasCustomPrompt="1"/>
            <p:custDataLst>
              <p:custData r:id="rId4"/>
            </p:custDataLst>
          </p:nvPr>
        </p:nvSpPr>
        <p:spPr bwMode="gray">
          <a:xfrm>
            <a:off x="803412" y="1067589"/>
            <a:ext cx="1656000" cy="21582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02AB8-3CCD-42E9-BAB3-CD2F3010D01F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12401550" y="1945339"/>
            <a:ext cx="2628899" cy="455714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 eerste alinea van dit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De tweede regel van de titel maak je vet </a:t>
            </a:r>
            <a:r>
              <a:rPr lang="nl-NL" err="1"/>
              <a:t>d,m.v</a:t>
            </a:r>
            <a:r>
              <a:rPr lang="nl-NL"/>
              <a:t>. het Ordina opmaakmenu, of de knop inspring vergroten.</a:t>
            </a:r>
          </a:p>
          <a:p>
            <a:pPr lvl="0"/>
            <a:r>
              <a:rPr lang="nl-NL"/>
              <a:t>De </a:t>
            </a:r>
            <a:r>
              <a:rPr lang="nl-NL" err="1"/>
              <a:t>subtitle</a:t>
            </a:r>
            <a:r>
              <a:rPr lang="nl-NL"/>
              <a:t> heeft derde niveau, datum vierde.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FAC30A-7CDB-4FD2-B18F-B5F8978BCF1C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-2760984" y="1736812"/>
            <a:ext cx="2628899" cy="254874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40E698-DD22-C548-8BC0-C3DA396BD830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7477125" y="4384068"/>
            <a:ext cx="3406775" cy="342900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5E4C79A-3BD2-5F44-A8AF-85E47EEFF5CA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7477125" y="4864100"/>
            <a:ext cx="3406775" cy="279400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  <p:sp>
        <p:nvSpPr>
          <p:cNvPr id="35" name="4 niveaus: (Titel, titel vet, subtitel en datum (JU-Free)">
            <a:extLst>
              <a:ext uri="{FF2B5EF4-FFF2-40B4-BE49-F238E27FC236}">
                <a16:creationId xmlns:a16="http://schemas.microsoft.com/office/drawing/2014/main" id="{74128D43-A84A-404B-98EC-67AFD494C1DF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7477543" y="2726992"/>
            <a:ext cx="4428000" cy="1705589"/>
          </a:xfrm>
        </p:spPr>
        <p:txBody>
          <a:bodyPr anchor="t"/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7200" b="0" cap="all" spc="80" baseline="0"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2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pPr lvl="0"/>
            <a:r>
              <a:rPr lang="nl-NL"/>
              <a:t>Titel</a:t>
            </a:r>
          </a:p>
          <a:p>
            <a:pPr lvl="1"/>
            <a:r>
              <a:rPr lang="nl-NL" err="1"/>
              <a:t>Bold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253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638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3176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0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26271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3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7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37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537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50815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81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81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81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75358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25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25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25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57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4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30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968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512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13063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4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29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29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29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37607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3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873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62150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17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17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7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3" name="Picture Placeholder 36">
            <a:extLst>
              <a:ext uri="{FF2B5EF4-FFF2-40B4-BE49-F238E27FC236}">
                <a16:creationId xmlns:a16="http://schemas.microsoft.com/office/drawing/2014/main" id="{3C40D71C-DAC8-2144-A82F-F16A48571EF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050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4" name="Rechthoek 6">
            <a:extLst>
              <a:ext uri="{FF2B5EF4-FFF2-40B4-BE49-F238E27FC236}">
                <a16:creationId xmlns:a16="http://schemas.microsoft.com/office/drawing/2014/main" id="{F1EF5A9D-66DB-144D-BC76-E218DF3525C5}"/>
              </a:ext>
            </a:extLst>
          </p:cNvPr>
          <p:cNvSpPr/>
          <p:nvPr userDrawn="1"/>
        </p:nvSpPr>
        <p:spPr>
          <a:xfrm>
            <a:off x="8668844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12CE4C7-089E-B44C-BE6B-65223A5C9E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95473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7A0D2BE-7706-DB4F-BA2F-FCF51CAF60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5473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CD3C881-24E8-AC48-98F9-6EDC13B3F1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95473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163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ramide_Businesspropositie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2B74AE2-9C85-1746-B065-5D7415FCF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Onze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F53250-BDEC-A04A-A73F-B7921AB80140}"/>
              </a:ext>
            </a:extLst>
          </p:cNvPr>
          <p:cNvGrpSpPr/>
          <p:nvPr userDrawn="1"/>
        </p:nvGrpSpPr>
        <p:grpSpPr>
          <a:xfrm>
            <a:off x="1359801" y="1641456"/>
            <a:ext cx="9280795" cy="3831513"/>
            <a:chOff x="-692038" y="1083069"/>
            <a:chExt cx="6700445" cy="2766233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9124A12E-4228-8945-90C7-4430E5FD4D68}"/>
                </a:ext>
              </a:extLst>
            </p:cNvPr>
            <p:cNvSpPr/>
            <p:nvPr/>
          </p:nvSpPr>
          <p:spPr>
            <a:xfrm>
              <a:off x="1822962" y="1083069"/>
              <a:ext cx="1659800" cy="69641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516B27-97F3-5641-B6E2-D2F330FE4C99}"/>
                </a:ext>
              </a:extLst>
            </p:cNvPr>
            <p:cNvGrpSpPr/>
            <p:nvPr/>
          </p:nvGrpSpPr>
          <p:grpSpPr>
            <a:xfrm>
              <a:off x="983072" y="1779483"/>
              <a:ext cx="3350222" cy="689940"/>
              <a:chOff x="3734644" y="2636531"/>
              <a:chExt cx="4603966" cy="948134"/>
            </a:xfrm>
          </p:grpSpPr>
          <p:sp>
            <p:nvSpPr>
              <p:cNvPr id="32" name="Vrije vorm: vorm 8">
                <a:extLst>
                  <a:ext uri="{FF2B5EF4-FFF2-40B4-BE49-F238E27FC236}">
                    <a16:creationId xmlns:a16="http://schemas.microsoft.com/office/drawing/2014/main" id="{E05D8C7F-2D54-0641-BE54-6021464E946D}"/>
                  </a:ext>
                </a:extLst>
              </p:cNvPr>
              <p:cNvSpPr/>
              <p:nvPr/>
            </p:nvSpPr>
            <p:spPr>
              <a:xfrm>
                <a:off x="3734644" y="2636531"/>
                <a:ext cx="4603966" cy="948134"/>
              </a:xfrm>
              <a:custGeom>
                <a:avLst/>
                <a:gdLst>
                  <a:gd name="connsiteX0" fmla="*/ 0 w 2470366"/>
                  <a:gd name="connsiteY0" fmla="*/ 948134 h 948134"/>
                  <a:gd name="connsiteX1" fmla="*/ 617596 w 2470366"/>
                  <a:gd name="connsiteY1" fmla="*/ 0 h 948134"/>
                  <a:gd name="connsiteX2" fmla="*/ 1852770 w 2470366"/>
                  <a:gd name="connsiteY2" fmla="*/ 0 h 948134"/>
                  <a:gd name="connsiteX3" fmla="*/ 2470366 w 2470366"/>
                  <a:gd name="connsiteY3" fmla="*/ 948134 h 948134"/>
                  <a:gd name="connsiteX4" fmla="*/ 0 w 2470366"/>
                  <a:gd name="connsiteY4" fmla="*/ 948134 h 9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0366" h="948134">
                    <a:moveTo>
                      <a:pt x="0" y="948134"/>
                    </a:moveTo>
                    <a:lnTo>
                      <a:pt x="617596" y="0"/>
                    </a:lnTo>
                    <a:lnTo>
                      <a:pt x="1852770" y="0"/>
                    </a:lnTo>
                    <a:lnTo>
                      <a:pt x="2470366" y="948134"/>
                    </a:lnTo>
                    <a:lnTo>
                      <a:pt x="0" y="948134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7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2FD29B72-1452-A246-979B-8403E87BAD7C}"/>
                  </a:ext>
                </a:extLst>
              </p:cNvPr>
              <p:cNvSpPr txBox="1"/>
              <p:nvPr/>
            </p:nvSpPr>
            <p:spPr>
              <a:xfrm>
                <a:off x="4821127" y="2765124"/>
                <a:ext cx="2430014" cy="534380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lvl="0" algn="ctr" defTabSz="914400">
                  <a:defRPr/>
                </a:pPr>
                <a:r>
                  <a:rPr lang="nl-NL" sz="1100" b="1">
                    <a:solidFill>
                      <a:schemeClr val="accent5"/>
                    </a:solidFill>
                    <a:latin typeface="Roboto Condensed"/>
                    <a:ea typeface="Roboto Condensed"/>
                    <a:cs typeface="Arial"/>
                  </a:rPr>
                  <a:t>DIGITAL ACCELERATION</a:t>
                </a:r>
                <a:endParaRPr lang="nl-NL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nl-NL" sz="900">
                    <a:cs typeface="Arial"/>
                  </a:rPr>
                  <a:t>De doorslaggevende factor voor duurzaam voordeel in het digitale tijdperk.</a:t>
                </a:r>
                <a:endParaRPr lang="nl-NL" sz="900">
                  <a:ea typeface="Roboto Light"/>
                  <a:cs typeface="Arial"/>
                </a:endParaRPr>
              </a:p>
            </p:txBody>
          </p:sp>
        </p:grp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0B14C779-674C-9D48-948A-278B9E53F049}"/>
                </a:ext>
              </a:extLst>
            </p:cNvPr>
            <p:cNvSpPr/>
            <p:nvPr/>
          </p:nvSpPr>
          <p:spPr>
            <a:xfrm>
              <a:off x="145517" y="2469423"/>
              <a:ext cx="5025333" cy="689940"/>
            </a:xfrm>
            <a:custGeom>
              <a:avLst/>
              <a:gdLst>
                <a:gd name="connsiteX0" fmla="*/ 0 w 3705549"/>
                <a:gd name="connsiteY0" fmla="*/ 948134 h 948134"/>
                <a:gd name="connsiteX1" fmla="*/ 617596 w 3705549"/>
                <a:gd name="connsiteY1" fmla="*/ 0 h 948134"/>
                <a:gd name="connsiteX2" fmla="*/ 3087953 w 3705549"/>
                <a:gd name="connsiteY2" fmla="*/ 0 h 948134"/>
                <a:gd name="connsiteX3" fmla="*/ 3705549 w 3705549"/>
                <a:gd name="connsiteY3" fmla="*/ 948134 h 948134"/>
                <a:gd name="connsiteX4" fmla="*/ 0 w 3705549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549" h="948134">
                  <a:moveTo>
                    <a:pt x="0" y="948134"/>
                  </a:moveTo>
                  <a:lnTo>
                    <a:pt x="617596" y="0"/>
                  </a:lnTo>
                  <a:lnTo>
                    <a:pt x="3087953" y="0"/>
                  </a:lnTo>
                  <a:lnTo>
                    <a:pt x="3705549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939F46F-6AE2-5841-B995-8CC8C1BE3E69}"/>
                </a:ext>
              </a:extLst>
            </p:cNvPr>
            <p:cNvSpPr/>
            <p:nvPr/>
          </p:nvSpPr>
          <p:spPr>
            <a:xfrm>
              <a:off x="-692038" y="3159362"/>
              <a:ext cx="6700445" cy="689940"/>
            </a:xfrm>
            <a:custGeom>
              <a:avLst/>
              <a:gdLst>
                <a:gd name="connsiteX0" fmla="*/ 0 w 4940733"/>
                <a:gd name="connsiteY0" fmla="*/ 948134 h 948134"/>
                <a:gd name="connsiteX1" fmla="*/ 617596 w 4940733"/>
                <a:gd name="connsiteY1" fmla="*/ 0 h 948134"/>
                <a:gd name="connsiteX2" fmla="*/ 4323137 w 4940733"/>
                <a:gd name="connsiteY2" fmla="*/ 0 h 948134"/>
                <a:gd name="connsiteX3" fmla="*/ 4940733 w 4940733"/>
                <a:gd name="connsiteY3" fmla="*/ 948134 h 948134"/>
                <a:gd name="connsiteX4" fmla="*/ 0 w 4940733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0733" h="948134">
                  <a:moveTo>
                    <a:pt x="0" y="948134"/>
                  </a:moveTo>
                  <a:lnTo>
                    <a:pt x="617596" y="0"/>
                  </a:lnTo>
                  <a:lnTo>
                    <a:pt x="4323137" y="0"/>
                  </a:lnTo>
                  <a:lnTo>
                    <a:pt x="4940733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AAE2E04-236C-8246-A5DE-7E120C8F5441}"/>
                </a:ext>
              </a:extLst>
            </p:cNvPr>
            <p:cNvCxnSpPr/>
            <p:nvPr/>
          </p:nvCxnSpPr>
          <p:spPr>
            <a:xfrm flipH="1">
              <a:off x="162866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98485E-02FE-144D-B88F-9CDE00F7D7EE}"/>
                </a:ext>
              </a:extLst>
            </p:cNvPr>
            <p:cNvCxnSpPr/>
            <p:nvPr/>
          </p:nvCxnSpPr>
          <p:spPr>
            <a:xfrm flipH="1">
              <a:off x="368581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A11B305C-5CC1-6A4F-A4A8-1AC612D3F7F8}"/>
                </a:ext>
              </a:extLst>
            </p:cNvPr>
            <p:cNvSpPr txBox="1"/>
            <p:nvPr/>
          </p:nvSpPr>
          <p:spPr>
            <a:xfrm>
              <a:off x="-309791" y="3365758"/>
              <a:ext cx="1848899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/>
                  <a:ea typeface="Roboto Condensed"/>
                  <a:cs typeface="Arial"/>
                </a:rPr>
                <a:t>DATA-DRIVEN</a:t>
              </a:r>
            </a:p>
            <a:p>
              <a:pPr algn="ctr" defTabSz="914400">
                <a:defRPr/>
              </a:pPr>
              <a:r>
                <a:rPr lang="nl-NL" sz="900" err="1">
                  <a:cs typeface="Arial"/>
                </a:rPr>
                <a:t>Datagedreven</a:t>
              </a:r>
              <a:r>
                <a:rPr lang="nl-NL" sz="900">
                  <a:cs typeface="Arial"/>
                </a:rPr>
                <a:t> organisaties nemen de leiding in een wereld van intelligente  ecosystemen.</a:t>
              </a:r>
              <a:endParaRPr lang="nl-NL" sz="900">
                <a:ea typeface="Roboto Light"/>
                <a:cs typeface="Arial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924BE9F-AB94-F24E-84FB-A961DEA53891}"/>
                </a:ext>
              </a:extLst>
            </p:cNvPr>
            <p:cNvSpPr txBox="1"/>
            <p:nvPr/>
          </p:nvSpPr>
          <p:spPr>
            <a:xfrm>
              <a:off x="1640634" y="3365758"/>
              <a:ext cx="2033447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BUSINESS PLATFORMS &amp; CLOUD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Bouwstenen voor de </a:t>
              </a:r>
              <a:r>
                <a:rPr lang="nl-NL" sz="900" err="1">
                  <a:cs typeface="Arial"/>
                </a:rPr>
                <a:t>composable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enterprise</a:t>
              </a:r>
              <a:endParaRPr lang="nl-NL" sz="900">
                <a:ea typeface="Roboto Light"/>
                <a:cs typeface="Arial"/>
              </a:endParaRP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AAA8E5AA-39B7-E84E-B15A-2D2A5D7B2BDA}"/>
                </a:ext>
              </a:extLst>
            </p:cNvPr>
            <p:cNvSpPr txBox="1"/>
            <p:nvPr/>
          </p:nvSpPr>
          <p:spPr>
            <a:xfrm>
              <a:off x="3717660" y="3365758"/>
              <a:ext cx="1774413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CYBERSECURITY &amp; COMPLIANCE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Fundament van vertrouwen in een </a:t>
              </a:r>
              <a:r>
                <a:rPr lang="nl-NL" sz="900" err="1">
                  <a:cs typeface="Arial"/>
                </a:rPr>
                <a:t>hyperconnected</a:t>
              </a:r>
              <a:r>
                <a:rPr lang="nl-NL" sz="900">
                  <a:cs typeface="Arial"/>
                </a:rPr>
                <a:t> wereld.</a:t>
              </a:r>
              <a:endParaRPr lang="nl-NL" sz="900">
                <a:ea typeface="Roboto Light"/>
                <a:cs typeface="Arial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58813A-B007-2445-A71D-15615870BEB4}"/>
                </a:ext>
              </a:extLst>
            </p:cNvPr>
            <p:cNvGrpSpPr/>
            <p:nvPr/>
          </p:nvGrpSpPr>
          <p:grpSpPr>
            <a:xfrm>
              <a:off x="991562" y="3071403"/>
              <a:ext cx="150470" cy="225482"/>
              <a:chOff x="3746311" y="4411923"/>
              <a:chExt cx="206780" cy="309864"/>
            </a:xfrm>
            <a:solidFill>
              <a:schemeClr val="bg1"/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1A5882E-0D5C-AE4B-8DBA-1E58CF1C26AF}"/>
                  </a:ext>
                </a:extLst>
              </p:cNvPr>
              <p:cNvSpPr/>
              <p:nvPr/>
            </p:nvSpPr>
            <p:spPr>
              <a:xfrm>
                <a:off x="3746311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00EACE2-8F4F-6742-B580-35B8C0002617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09" cy="20696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1183480-BFF6-024B-A619-E302E410FB59}"/>
                </a:ext>
              </a:extLst>
            </p:cNvPr>
            <p:cNvGrpSpPr/>
            <p:nvPr/>
          </p:nvGrpSpPr>
          <p:grpSpPr>
            <a:xfrm>
              <a:off x="2582948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F4F0C0-0F8C-BF45-B1C2-A7D6A82F86C7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DA43EE3-34CB-A940-974E-BCAA0F04DCC4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B8C7BA-42F2-BC4A-9779-251904BA026F}"/>
                </a:ext>
              </a:extLst>
            </p:cNvPr>
            <p:cNvGrpSpPr/>
            <p:nvPr/>
          </p:nvGrpSpPr>
          <p:grpSpPr>
            <a:xfrm>
              <a:off x="4247423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ECCEBD9-0FFC-AE4B-997D-C7476FFC6436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DE6DFD4-331F-6842-A8BD-F7BA4314715B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A33D76-F806-654E-8A12-158CBBCCAE17}"/>
                </a:ext>
              </a:extLst>
            </p:cNvPr>
            <p:cNvGrpSpPr/>
            <p:nvPr/>
          </p:nvGrpSpPr>
          <p:grpSpPr>
            <a:xfrm rot="10800000">
              <a:off x="2582948" y="2332640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21CC38-8F59-6D4B-B697-93D83CEBA121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D548106-6172-4E4B-967F-79352976AA9E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6B0ED32C-D631-064A-9255-D91C8C7BB55F}"/>
                </a:ext>
              </a:extLst>
            </p:cNvPr>
            <p:cNvSpPr txBox="1"/>
            <p:nvPr/>
          </p:nvSpPr>
          <p:spPr>
            <a:xfrm>
              <a:off x="1773686" y="1464363"/>
              <a:ext cx="1768277" cy="188874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2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AHEAD OF CHANGE</a:t>
              </a:r>
              <a:endParaRPr lang="en-US" sz="110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96DD2229-59F6-EE43-A7A5-DAD0E5D48711}"/>
                </a:ext>
              </a:extLst>
            </p:cNvPr>
            <p:cNvSpPr txBox="1"/>
            <p:nvPr/>
          </p:nvSpPr>
          <p:spPr>
            <a:xfrm>
              <a:off x="850887" y="2655499"/>
              <a:ext cx="3671283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HIGH PERFORMANCE TEAMS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Co-creatie en talentversnelling in multidisciplinaire teams.</a:t>
              </a:r>
              <a:endParaRPr lang="nl-NL" sz="900">
                <a:ea typeface="Roboto Light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38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ramide_Business propositions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2B74AE2-9C85-1746-B065-5D7415FCF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 b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OUR</a:t>
            </a:r>
            <a:r>
              <a:rPr lang="en-GB"/>
              <a:t> five business propositions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FEC766-E1A9-B14B-A55E-A9C5FEC37553}"/>
              </a:ext>
            </a:extLst>
          </p:cNvPr>
          <p:cNvGrpSpPr/>
          <p:nvPr userDrawn="1"/>
        </p:nvGrpSpPr>
        <p:grpSpPr>
          <a:xfrm>
            <a:off x="1359801" y="1641456"/>
            <a:ext cx="9280795" cy="3831513"/>
            <a:chOff x="-692038" y="1083069"/>
            <a:chExt cx="6700445" cy="2766233"/>
          </a:xfrm>
        </p:grpSpPr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AAE4476F-166D-674E-BD70-D8C708FD8D0D}"/>
                </a:ext>
              </a:extLst>
            </p:cNvPr>
            <p:cNvSpPr/>
            <p:nvPr/>
          </p:nvSpPr>
          <p:spPr>
            <a:xfrm>
              <a:off x="1822962" y="1083069"/>
              <a:ext cx="1659800" cy="69641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426DC4A-0E2A-E943-9487-A81E51699254}"/>
                </a:ext>
              </a:extLst>
            </p:cNvPr>
            <p:cNvGrpSpPr/>
            <p:nvPr/>
          </p:nvGrpSpPr>
          <p:grpSpPr>
            <a:xfrm>
              <a:off x="983072" y="1779483"/>
              <a:ext cx="3350222" cy="689940"/>
              <a:chOff x="3734644" y="2636531"/>
              <a:chExt cx="4603966" cy="948134"/>
            </a:xfrm>
          </p:grpSpPr>
          <p:sp>
            <p:nvSpPr>
              <p:cNvPr id="58" name="Vrije vorm: vorm 8">
                <a:extLst>
                  <a:ext uri="{FF2B5EF4-FFF2-40B4-BE49-F238E27FC236}">
                    <a16:creationId xmlns:a16="http://schemas.microsoft.com/office/drawing/2014/main" id="{235EE427-97FA-EE45-AD1F-E75797047CC5}"/>
                  </a:ext>
                </a:extLst>
              </p:cNvPr>
              <p:cNvSpPr/>
              <p:nvPr/>
            </p:nvSpPr>
            <p:spPr>
              <a:xfrm>
                <a:off x="3734644" y="2636531"/>
                <a:ext cx="4603966" cy="948134"/>
              </a:xfrm>
              <a:custGeom>
                <a:avLst/>
                <a:gdLst>
                  <a:gd name="connsiteX0" fmla="*/ 0 w 2470366"/>
                  <a:gd name="connsiteY0" fmla="*/ 948134 h 948134"/>
                  <a:gd name="connsiteX1" fmla="*/ 617596 w 2470366"/>
                  <a:gd name="connsiteY1" fmla="*/ 0 h 948134"/>
                  <a:gd name="connsiteX2" fmla="*/ 1852770 w 2470366"/>
                  <a:gd name="connsiteY2" fmla="*/ 0 h 948134"/>
                  <a:gd name="connsiteX3" fmla="*/ 2470366 w 2470366"/>
                  <a:gd name="connsiteY3" fmla="*/ 948134 h 948134"/>
                  <a:gd name="connsiteX4" fmla="*/ 0 w 2470366"/>
                  <a:gd name="connsiteY4" fmla="*/ 948134 h 9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0366" h="948134">
                    <a:moveTo>
                      <a:pt x="0" y="948134"/>
                    </a:moveTo>
                    <a:lnTo>
                      <a:pt x="617596" y="0"/>
                    </a:lnTo>
                    <a:lnTo>
                      <a:pt x="1852770" y="0"/>
                    </a:lnTo>
                    <a:lnTo>
                      <a:pt x="2470366" y="948134"/>
                    </a:lnTo>
                    <a:lnTo>
                      <a:pt x="0" y="948134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7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59" name="TextBox 10">
                <a:extLst>
                  <a:ext uri="{FF2B5EF4-FFF2-40B4-BE49-F238E27FC236}">
                    <a16:creationId xmlns:a16="http://schemas.microsoft.com/office/drawing/2014/main" id="{C2230B0D-9CD1-6C44-8124-9339F6D88252}"/>
                  </a:ext>
                </a:extLst>
              </p:cNvPr>
              <p:cNvSpPr txBox="1"/>
              <p:nvPr/>
            </p:nvSpPr>
            <p:spPr>
              <a:xfrm>
                <a:off x="4821127" y="2765124"/>
                <a:ext cx="2430014" cy="534380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lvl="0" algn="ctr" defTabSz="914400">
                  <a:defRPr/>
                </a:pPr>
                <a:r>
                  <a:rPr lang="nl-NL" sz="1100" b="1">
                    <a:solidFill>
                      <a:schemeClr val="accent5"/>
                    </a:solidFill>
                    <a:latin typeface="Roboto Condensed"/>
                    <a:ea typeface="Roboto Condensed"/>
                    <a:cs typeface="Arial"/>
                  </a:rPr>
                  <a:t>DIGITAL ACCELERATION</a:t>
                </a:r>
                <a:endParaRPr lang="nl-NL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nl-NL" sz="900">
                    <a:cs typeface="Arial"/>
                  </a:rPr>
                  <a:t>The #1 </a:t>
                </a:r>
                <a:r>
                  <a:rPr lang="nl-NL" sz="900" err="1">
                    <a:cs typeface="Arial"/>
                  </a:rPr>
                  <a:t>decisive</a:t>
                </a:r>
                <a:r>
                  <a:rPr lang="nl-NL" sz="900">
                    <a:cs typeface="Arial"/>
                  </a:rPr>
                  <a:t> factor </a:t>
                </a:r>
                <a:r>
                  <a:rPr lang="nl-NL" sz="900" err="1">
                    <a:cs typeface="Arial"/>
                  </a:rPr>
                  <a:t>for</a:t>
                </a:r>
                <a:r>
                  <a:rPr lang="nl-NL" sz="900">
                    <a:cs typeface="Arial"/>
                  </a:rPr>
                  <a:t> </a:t>
                </a:r>
                <a:r>
                  <a:rPr lang="nl-NL" sz="900" err="1">
                    <a:cs typeface="Arial"/>
                  </a:rPr>
                  <a:t>sustainable</a:t>
                </a:r>
                <a:r>
                  <a:rPr lang="nl-NL" sz="900">
                    <a:cs typeface="Arial"/>
                  </a:rPr>
                  <a:t> advantage in </a:t>
                </a:r>
                <a:r>
                  <a:rPr lang="nl-NL" sz="900" err="1">
                    <a:cs typeface="Arial"/>
                  </a:rPr>
                  <a:t>the</a:t>
                </a:r>
                <a:r>
                  <a:rPr lang="nl-NL" sz="900">
                    <a:cs typeface="Arial"/>
                  </a:rPr>
                  <a:t> digital </a:t>
                </a:r>
                <a:r>
                  <a:rPr lang="nl-NL" sz="900" err="1">
                    <a:cs typeface="Arial"/>
                  </a:rPr>
                  <a:t>age</a:t>
                </a:r>
                <a:r>
                  <a:rPr lang="nl-NL" sz="900">
                    <a:cs typeface="Arial"/>
                  </a:rPr>
                  <a:t>.</a:t>
                </a:r>
              </a:p>
            </p:txBody>
          </p:sp>
        </p:grpSp>
        <p:sp>
          <p:nvSpPr>
            <p:cNvPr id="37" name="Vrije vorm: vorm 9">
              <a:extLst>
                <a:ext uri="{FF2B5EF4-FFF2-40B4-BE49-F238E27FC236}">
                  <a16:creationId xmlns:a16="http://schemas.microsoft.com/office/drawing/2014/main" id="{1AFCDDEC-C05B-B04E-B01C-FB32D93DE00E}"/>
                </a:ext>
              </a:extLst>
            </p:cNvPr>
            <p:cNvSpPr/>
            <p:nvPr/>
          </p:nvSpPr>
          <p:spPr>
            <a:xfrm>
              <a:off x="145517" y="2469423"/>
              <a:ext cx="5025333" cy="689940"/>
            </a:xfrm>
            <a:custGeom>
              <a:avLst/>
              <a:gdLst>
                <a:gd name="connsiteX0" fmla="*/ 0 w 3705549"/>
                <a:gd name="connsiteY0" fmla="*/ 948134 h 948134"/>
                <a:gd name="connsiteX1" fmla="*/ 617596 w 3705549"/>
                <a:gd name="connsiteY1" fmla="*/ 0 h 948134"/>
                <a:gd name="connsiteX2" fmla="*/ 3087953 w 3705549"/>
                <a:gd name="connsiteY2" fmla="*/ 0 h 948134"/>
                <a:gd name="connsiteX3" fmla="*/ 3705549 w 3705549"/>
                <a:gd name="connsiteY3" fmla="*/ 948134 h 948134"/>
                <a:gd name="connsiteX4" fmla="*/ 0 w 3705549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549" h="948134">
                  <a:moveTo>
                    <a:pt x="0" y="948134"/>
                  </a:moveTo>
                  <a:lnTo>
                    <a:pt x="617596" y="0"/>
                  </a:lnTo>
                  <a:lnTo>
                    <a:pt x="3087953" y="0"/>
                  </a:lnTo>
                  <a:lnTo>
                    <a:pt x="3705549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8" name="Vrije vorm: vorm 10">
              <a:extLst>
                <a:ext uri="{FF2B5EF4-FFF2-40B4-BE49-F238E27FC236}">
                  <a16:creationId xmlns:a16="http://schemas.microsoft.com/office/drawing/2014/main" id="{DFDD1571-1B67-0344-B365-C8E920EA6F0A}"/>
                </a:ext>
              </a:extLst>
            </p:cNvPr>
            <p:cNvSpPr/>
            <p:nvPr/>
          </p:nvSpPr>
          <p:spPr>
            <a:xfrm>
              <a:off x="-692038" y="3159362"/>
              <a:ext cx="6700445" cy="689940"/>
            </a:xfrm>
            <a:custGeom>
              <a:avLst/>
              <a:gdLst>
                <a:gd name="connsiteX0" fmla="*/ 0 w 4940733"/>
                <a:gd name="connsiteY0" fmla="*/ 948134 h 948134"/>
                <a:gd name="connsiteX1" fmla="*/ 617596 w 4940733"/>
                <a:gd name="connsiteY1" fmla="*/ 0 h 948134"/>
                <a:gd name="connsiteX2" fmla="*/ 4323137 w 4940733"/>
                <a:gd name="connsiteY2" fmla="*/ 0 h 948134"/>
                <a:gd name="connsiteX3" fmla="*/ 4940733 w 4940733"/>
                <a:gd name="connsiteY3" fmla="*/ 948134 h 948134"/>
                <a:gd name="connsiteX4" fmla="*/ 0 w 4940733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0733" h="948134">
                  <a:moveTo>
                    <a:pt x="0" y="948134"/>
                  </a:moveTo>
                  <a:lnTo>
                    <a:pt x="617596" y="0"/>
                  </a:lnTo>
                  <a:lnTo>
                    <a:pt x="4323137" y="0"/>
                  </a:lnTo>
                  <a:lnTo>
                    <a:pt x="4940733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8C308D-9F7B-EC48-B3C7-8A9DC646BA39}"/>
                </a:ext>
              </a:extLst>
            </p:cNvPr>
            <p:cNvCxnSpPr/>
            <p:nvPr/>
          </p:nvCxnSpPr>
          <p:spPr>
            <a:xfrm flipH="1">
              <a:off x="162866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28795E-CC9B-194E-8CD7-D78216882C19}"/>
                </a:ext>
              </a:extLst>
            </p:cNvPr>
            <p:cNvCxnSpPr/>
            <p:nvPr/>
          </p:nvCxnSpPr>
          <p:spPr>
            <a:xfrm flipH="1">
              <a:off x="368581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DB8A2A49-3C7F-3640-9162-137F7C8C1FBC}"/>
                </a:ext>
              </a:extLst>
            </p:cNvPr>
            <p:cNvSpPr txBox="1"/>
            <p:nvPr/>
          </p:nvSpPr>
          <p:spPr>
            <a:xfrm>
              <a:off x="-309791" y="3365758"/>
              <a:ext cx="1848899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/>
                  <a:ea typeface="Roboto Condensed"/>
                  <a:cs typeface="Arial"/>
                </a:rPr>
                <a:t>DATA DRIVEN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Data </a:t>
              </a:r>
              <a:r>
                <a:rPr lang="nl-NL" sz="900" err="1">
                  <a:cs typeface="Arial"/>
                </a:rPr>
                <a:t>driven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organizations</a:t>
              </a:r>
              <a:r>
                <a:rPr lang="nl-NL" sz="900">
                  <a:cs typeface="Arial"/>
                </a:rPr>
                <a:t> take </a:t>
              </a:r>
              <a:r>
                <a:rPr lang="nl-NL" sz="900" err="1">
                  <a:cs typeface="Arial"/>
                </a:rPr>
                <a:t>the</a:t>
              </a:r>
              <a:r>
                <a:rPr lang="nl-NL" sz="900">
                  <a:cs typeface="Arial"/>
                </a:rPr>
                <a:t> lead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in a </a:t>
              </a:r>
              <a:r>
                <a:rPr lang="nl-NL" sz="900" err="1">
                  <a:cs typeface="Arial"/>
                </a:rPr>
                <a:t>world</a:t>
              </a:r>
              <a:r>
                <a:rPr lang="nl-NL" sz="900">
                  <a:cs typeface="Arial"/>
                </a:rPr>
                <a:t> of intelligent </a:t>
              </a:r>
              <a:r>
                <a:rPr lang="nl-NL" sz="900" err="1">
                  <a:cs typeface="Arial"/>
                </a:rPr>
                <a:t>ecosystems</a:t>
              </a:r>
              <a:r>
                <a:rPr lang="nl-NL" sz="900">
                  <a:cs typeface="Arial"/>
                </a:rPr>
                <a:t>.</a:t>
              </a:r>
            </a:p>
          </p:txBody>
        </p:sp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56252508-D633-B047-A3A2-DDB078E07F38}"/>
                </a:ext>
              </a:extLst>
            </p:cNvPr>
            <p:cNvSpPr txBox="1"/>
            <p:nvPr/>
          </p:nvSpPr>
          <p:spPr>
            <a:xfrm>
              <a:off x="1640634" y="3365758"/>
              <a:ext cx="2033447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BUSINESS PLATFORMS &amp; CLOUD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Building </a:t>
              </a:r>
              <a:r>
                <a:rPr lang="nl-NL" sz="900" err="1">
                  <a:cs typeface="Arial"/>
                </a:rPr>
                <a:t>blocks</a:t>
              </a:r>
              <a:r>
                <a:rPr lang="nl-NL" sz="900">
                  <a:cs typeface="Arial"/>
                </a:rPr>
                <a:t> of </a:t>
              </a:r>
              <a:r>
                <a:rPr lang="nl-NL" sz="900" err="1">
                  <a:cs typeface="Arial"/>
                </a:rPr>
                <a:t>the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composable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enterprise</a:t>
              </a:r>
              <a:endParaRPr lang="nl-NL" sz="900">
                <a:cs typeface="Arial"/>
              </a:endParaRPr>
            </a:p>
          </p:txBody>
        </p: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EE7F3769-52EB-1C46-9B6E-687FCA7774ED}"/>
                </a:ext>
              </a:extLst>
            </p:cNvPr>
            <p:cNvSpPr txBox="1"/>
            <p:nvPr/>
          </p:nvSpPr>
          <p:spPr>
            <a:xfrm>
              <a:off x="3717660" y="3365758"/>
              <a:ext cx="1774413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CYBERSECURITY &amp; COMPLIANCE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Foundation of trust in a </a:t>
              </a:r>
            </a:p>
            <a:p>
              <a:pPr algn="ctr" defTabSz="914400">
                <a:defRPr/>
              </a:pPr>
              <a:r>
                <a:rPr lang="nl-NL" sz="900" err="1">
                  <a:cs typeface="Arial"/>
                </a:rPr>
                <a:t>hyperconnected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world</a:t>
              </a:r>
              <a:r>
                <a:rPr lang="nl-NL" sz="900">
                  <a:cs typeface="Arial"/>
                </a:rPr>
                <a:t>.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85F4962-5004-C940-B51B-09D6DED28E80}"/>
                </a:ext>
              </a:extLst>
            </p:cNvPr>
            <p:cNvGrpSpPr/>
            <p:nvPr/>
          </p:nvGrpSpPr>
          <p:grpSpPr>
            <a:xfrm>
              <a:off x="991562" y="3071403"/>
              <a:ext cx="150470" cy="225482"/>
              <a:chOff x="3746311" y="4411923"/>
              <a:chExt cx="206780" cy="309864"/>
            </a:xfrm>
            <a:solidFill>
              <a:schemeClr val="bg1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602414E-15B1-2A43-A1BF-9856B4D29F76}"/>
                  </a:ext>
                </a:extLst>
              </p:cNvPr>
              <p:cNvSpPr/>
              <p:nvPr/>
            </p:nvSpPr>
            <p:spPr>
              <a:xfrm>
                <a:off x="3746311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7B1579-7862-014F-ACA0-46B599E84240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09" cy="20696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B55759-C02F-9949-9A62-F7CAD42E9CC6}"/>
                </a:ext>
              </a:extLst>
            </p:cNvPr>
            <p:cNvGrpSpPr/>
            <p:nvPr/>
          </p:nvGrpSpPr>
          <p:grpSpPr>
            <a:xfrm>
              <a:off x="2582948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2713A65-4590-5049-9A18-426407A067B9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CC38FE-37B7-9A40-809E-64390C60F5E9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6805BC1-321F-614C-B8CF-997A8D2BE8B6}"/>
                </a:ext>
              </a:extLst>
            </p:cNvPr>
            <p:cNvGrpSpPr/>
            <p:nvPr/>
          </p:nvGrpSpPr>
          <p:grpSpPr>
            <a:xfrm>
              <a:off x="4247423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1B09457-2D54-C549-B9D1-801B768FB644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4AD790-548C-7048-A0E6-7E3AB3D5E505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EEDDFA5-918C-4F4E-9376-71DC3A4E04ED}"/>
                </a:ext>
              </a:extLst>
            </p:cNvPr>
            <p:cNvGrpSpPr/>
            <p:nvPr/>
          </p:nvGrpSpPr>
          <p:grpSpPr>
            <a:xfrm rot="10800000">
              <a:off x="2582948" y="2332640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C6E0F7B-B028-D14D-B7C8-6BD5BBD317CF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ADD40DF-BF75-464E-A389-1603847A6514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DCCB040-16B6-9B4B-AABC-B259CCD18CAC}"/>
                </a:ext>
              </a:extLst>
            </p:cNvPr>
            <p:cNvSpPr txBox="1"/>
            <p:nvPr/>
          </p:nvSpPr>
          <p:spPr>
            <a:xfrm>
              <a:off x="1773686" y="1464363"/>
              <a:ext cx="1768277" cy="188874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2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AHEAD OF CHANGE</a:t>
              </a:r>
              <a:endParaRPr lang="en-US" sz="110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A4A50CF4-2365-A141-91F0-50691155264F}"/>
                </a:ext>
              </a:extLst>
            </p:cNvPr>
            <p:cNvSpPr txBox="1"/>
            <p:nvPr/>
          </p:nvSpPr>
          <p:spPr>
            <a:xfrm>
              <a:off x="850887" y="2655499"/>
              <a:ext cx="3671283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HIGH PERFORMANCE TEAMS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Co-</a:t>
              </a:r>
              <a:r>
                <a:rPr lang="nl-NL" sz="900" err="1">
                  <a:cs typeface="Arial"/>
                </a:rPr>
                <a:t>creation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and</a:t>
              </a:r>
              <a:r>
                <a:rPr lang="nl-NL" sz="900">
                  <a:cs typeface="Arial"/>
                </a:rPr>
                <a:t> talent </a:t>
              </a:r>
              <a:r>
                <a:rPr lang="nl-NL" sz="900" err="1">
                  <a:cs typeface="Arial"/>
                </a:rPr>
                <a:t>acceleration</a:t>
              </a:r>
              <a:r>
                <a:rPr lang="nl-NL" sz="900">
                  <a:cs typeface="Arial"/>
                </a:rPr>
                <a:t> in </a:t>
              </a:r>
              <a:r>
                <a:rPr lang="nl-NL" sz="900" err="1">
                  <a:cs typeface="Arial"/>
                </a:rPr>
                <a:t>multidisciplinary</a:t>
              </a:r>
              <a:r>
                <a:rPr lang="nl-NL" sz="900">
                  <a:cs typeface="Arial"/>
                </a:rPr>
                <a:t> teams.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611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391E0BB-9DEE-4146-BD61-20696A3E6BD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1909332"/>
            <a:ext cx="11028363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F9375-CB2D-5540-AF06-70030D11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533F23A-230B-2C43-8A2C-E462772B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AC11AA5-6AB1-8442-9829-FED05CC827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042328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2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(2-kolomsindeling)]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887017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3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3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(3-kolomsindeling)]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4252829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4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4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(4-kolomsindeling)]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498611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66546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469207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3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48283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4447992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95637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dia_Tekst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23647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CAF0A-2D2C-0D48-B59E-38E059F0C01A}"/>
              </a:ext>
            </a:extLst>
          </p:cNvPr>
          <p:cNvSpPr/>
          <p:nvPr userDrawn="1"/>
        </p:nvSpPr>
        <p:spPr>
          <a:xfrm>
            <a:off x="-1" y="4221480"/>
            <a:ext cx="12192001" cy="26365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4 niveaus: (Titel, titel vet, subtitel en datum (JU-Free)">
            <a:extLst>
              <a:ext uri="{FF2B5EF4-FFF2-40B4-BE49-F238E27FC236}">
                <a16:creationId xmlns:a16="http://schemas.microsoft.com/office/drawing/2014/main" id="{1D2AA6A5-5605-4C44-8074-D1C412AAE2AD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821690" y="4596289"/>
            <a:ext cx="10714990" cy="135421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GB" sz="4400" b="0" i="0" cap="all" baseline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r>
              <a:rPr lang="en-GB">
                <a:effectLst/>
                <a:latin typeface="Roboto Condensed Light" panose="02000000000000000000" pitchFamily="2" charset="0"/>
              </a:rPr>
              <a:t>EEN LANGE TITEL DIE MAXIMAAL OVER </a:t>
            </a:r>
          </a:p>
          <a:p>
            <a:r>
              <a:rPr lang="en-GB" b="1">
                <a:effectLst/>
                <a:latin typeface="Roboto Condensed" panose="02000000000000000000" pitchFamily="2" charset="0"/>
              </a:rPr>
              <a:t>TWEE REGELS LOOPT</a:t>
            </a:r>
            <a:endParaRPr lang="en-GB">
              <a:effectLst/>
              <a:latin typeface="Roboto Condensed Light" panose="02000000000000000000" pitchFamily="2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BD7E4F2-0617-1047-B8E3-AA7EAD43F76C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821690" y="6027153"/>
            <a:ext cx="3406775" cy="38792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47D54E0-66AA-424C-AC5B-C9080E2192A0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8129905" y="6137911"/>
            <a:ext cx="3406775" cy="279400"/>
          </a:xfrm>
        </p:spPr>
        <p:txBody>
          <a:bodyPr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76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4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2409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24959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3431705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77F75FE-DED2-1941-BC42-927CD50DA9A1}"/>
              </a:ext>
            </a:extLst>
          </p:cNvPr>
          <p:cNvSpPr>
            <a:spLocks noGrp="1"/>
          </p:cNvSpPr>
          <p:nvPr>
            <p:ph sz="quarter" idx="1008" hasCustomPrompt="1"/>
          </p:nvPr>
        </p:nvSpPr>
        <p:spPr>
          <a:xfrm>
            <a:off x="8973112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5314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3D4674-DFE9-7E47-B683-74C395ED17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(50%)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149052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868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5868000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867700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16E6472-28B5-EC44-80F4-DE4A002916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9598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086275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D0933-6ECB-9241-A167-C0FEB00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589E429-ABE3-1348-AE9F-8880AC8F43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2362"/>
            <a:ext cx="811229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BA078780-1BCC-0D41-89B2-135D53E8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112296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1BE17C0-074A-1141-B26A-24E7C87E1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883124"/>
            <a:ext cx="8112296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2A959DF-0FC3-174D-94C3-F04A0C69D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052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715906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6344-AB10-EA4F-8BAD-179833B4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59E70AF-F4A9-9F49-8F7F-120AB3A53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4514" y="-11932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D0758C7-AAEB-2048-9412-97B839D1D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56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A55149E7-257F-2C49-8602-07807C90A8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6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0E79DC47-0CCF-4048-8E25-C120522A2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9756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 (50%)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20448278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4D8A2-D566-454D-BB23-5A1883A4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5C8F0050-FC3B-6C49-A23E-5093D47308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429D67-18A8-944A-BA05-3E0DF21AAF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4511" y="1568858"/>
            <a:ext cx="579521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432DCCB2-7778-BF4B-8B27-C1DC665021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4811" y="2061223"/>
            <a:ext cx="579491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F9F7FF18-B5EF-0C40-AB3E-01BDEFFA2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4511" y="592225"/>
            <a:ext cx="579521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304372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C9235-069E-5E47-BDC8-7E1992CC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B52D292-0889-934E-95F6-1DB85CDA53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22AE3DF-2702-0F4B-B0F0-41CA489610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602" y="1042362"/>
            <a:ext cx="8139821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4EF081F9-321F-F545-A76F-19DD038FA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903" y="592225"/>
            <a:ext cx="8139520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BED8CBB-8E42-014C-B561-CA46D0965F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9902" y="1883124"/>
            <a:ext cx="8139821" cy="3932514"/>
          </a:xfrm>
        </p:spPr>
        <p:txBody>
          <a:bodyPr/>
          <a:lstStyle>
            <a:lvl1pPr marL="342000" indent="-342000">
              <a:defRPr/>
            </a:lvl1pPr>
          </a:lstStyle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3322797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iconen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9C194B32-A882-3F49-B252-A6533D6C6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E5951-B586-4940-822F-D14F95F6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A57DF8D-B48F-DA4F-8677-7898837BC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1407" y="96953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D03F0241-CBBA-F749-9A48-652DB238BB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0928" y="687343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62E4B4B-8AC5-9A4F-865D-1A32D7BC5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8880" y="2451599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Picture Placeholder 22">
            <a:extLst>
              <a:ext uri="{FF2B5EF4-FFF2-40B4-BE49-F238E27FC236}">
                <a16:creationId xmlns:a16="http://schemas.microsoft.com/office/drawing/2014/main" id="{D6D7C9AA-A528-094F-8146-86DAD6D86C6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68401" y="2169411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3B36DE71-60C4-BC40-BBE6-5517CDB3C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8880" y="3909830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C14C1158-5CEF-5648-9208-07EA28C9E1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68401" y="3627642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7B2F40-95AF-C541-9C27-225D37D1C6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8880" y="536806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9429FA86-8E67-054F-AC76-DEEF22AB94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68401" y="5085873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CA7EC0DA-2125-554D-A37C-6A31FBA2AE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700" y="1568858"/>
            <a:ext cx="431388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9" name="Titel 3">
            <a:extLst>
              <a:ext uri="{FF2B5EF4-FFF2-40B4-BE49-F238E27FC236}">
                <a16:creationId xmlns:a16="http://schemas.microsoft.com/office/drawing/2014/main" id="{E0C3F110-EDA1-3E4D-A157-9B00DEB26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iconen rechts</a:t>
            </a:r>
            <a:endParaRPr lang="nl-NL" sz="3600"/>
          </a:p>
        </p:txBody>
      </p:sp>
      <p:sp>
        <p:nvSpPr>
          <p:cNvPr id="40" name="Tijdelijke aanduiding voor tekst 2">
            <a:extLst>
              <a:ext uri="{FF2B5EF4-FFF2-40B4-BE49-F238E27FC236}">
                <a16:creationId xmlns:a16="http://schemas.microsoft.com/office/drawing/2014/main" id="{498E05D6-75BD-FD42-8DF3-757C5E266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431358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4186843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4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D6C86-2070-184B-B9C5-219F4A67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79A471C1-7CB1-B444-82EA-4AE7194F47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pagina met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vier iconen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C1223F-4C9E-DB49-836D-1BC3C000F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9C9711FF-425E-014F-BE31-D89979A0A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460" y="1982666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CD61680F-D501-124B-A069-D0B696D178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2460" y="398818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78991FFB-B1AC-BF41-8944-99125DAF4F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9124" y="198266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0E92081E-95FF-5B4D-89FE-9720802B079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29124" y="3988184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4BEE67B-353E-EE4A-9A47-07ABF81FA9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1648339-F0EE-584E-A29B-32AB669474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515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E6E0517-C22D-484C-AC39-DA8F9EED95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332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7F8043F-44C7-F14A-B3CB-E9F5590A75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32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793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C2CB-8DE7-1E46-93E1-2F2D6F55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EE6C07B0-DE24-7B4B-BCEF-C0A1FD45B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2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D9FE881-007B-F641-A6F7-FD52A32D9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82DCF2-41E6-3B46-9B27-0FBB2DCF99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331470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B7F6813-F0C6-614A-AE38-0C2245B26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546" y="1875119"/>
            <a:ext cx="3314700" cy="61197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FA20A92E-4EC1-F14F-A632-912663BDD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082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E1BF540-4FCF-2648-9EEA-5517B6D37D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22859" y="1686646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CFEC4B0-E459-A84B-955D-1DB2748978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F893300C-9CC4-D34E-B85A-462B2D06AB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6624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430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3">
            <a:extLst>
              <a:ext uri="{FF2B5EF4-FFF2-40B4-BE49-F238E27FC236}">
                <a16:creationId xmlns:a16="http://schemas.microsoft.com/office/drawing/2014/main" id="{7148D647-53F7-A345-83C1-77BD1FC1E2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074" t="1916" r="4800" b="1394"/>
          <a:stretch/>
        </p:blipFill>
        <p:spPr>
          <a:xfrm>
            <a:off x="5114924" y="0"/>
            <a:ext cx="70770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CABD1-199F-E348-A55B-05554E8B4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115852" cy="1143000"/>
          </a:xfrm>
        </p:spPr>
        <p:txBody>
          <a:bodyPr/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/>
              <a:t>[</a:t>
            </a:r>
            <a:r>
              <a:rPr lang="en-GB" err="1"/>
              <a:t>Inhoud</a:t>
            </a:r>
            <a:r>
              <a:rPr lang="en-GB"/>
              <a:t>]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E0F96-C950-C141-82CD-A0C0081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88FA720-C712-7C44-A27E-53DFDED2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11969"/>
            <a:ext cx="4115852" cy="4296124"/>
          </a:xfrm>
        </p:spPr>
        <p:txBody>
          <a:bodyPr/>
          <a:lstStyle>
            <a:lvl1pPr marL="342000" indent="-342000">
              <a:buFont typeface="Courier New" panose="02070309020205020404" pitchFamily="49" charset="0"/>
              <a:buChar char="o"/>
              <a:defRPr sz="2100"/>
            </a:lvl1pPr>
          </a:lstStyle>
          <a:p>
            <a:pPr>
              <a:buClr>
                <a:schemeClr val="accent5"/>
              </a:buClr>
            </a:pPr>
            <a:r>
              <a:rPr lang="nl-NL"/>
              <a:t>Punt 1</a:t>
            </a:r>
          </a:p>
          <a:p>
            <a:pPr>
              <a:buClr>
                <a:schemeClr val="accent5"/>
              </a:buClr>
            </a:pPr>
            <a:r>
              <a:rPr lang="nl-NL"/>
              <a:t>Punt 2</a:t>
            </a:r>
          </a:p>
          <a:p>
            <a:pPr>
              <a:buClr>
                <a:schemeClr val="accent5"/>
              </a:buClr>
            </a:pPr>
            <a:r>
              <a:rPr lang="nl-NL"/>
              <a:t>Punt 3</a:t>
            </a:r>
          </a:p>
          <a:p>
            <a:pPr>
              <a:buClr>
                <a:schemeClr val="accent5"/>
              </a:buClr>
            </a:pPr>
            <a:r>
              <a:rPr lang="nl-NL"/>
              <a:t>Punt 4</a:t>
            </a:r>
          </a:p>
          <a:p>
            <a:pPr>
              <a:buClr>
                <a:schemeClr val="accent5"/>
              </a:buClr>
            </a:pPr>
            <a:r>
              <a:rPr lang="nl-NL"/>
              <a:t>Punt 5</a:t>
            </a:r>
          </a:p>
          <a:p>
            <a:pPr>
              <a:buClr>
                <a:schemeClr val="accent5"/>
              </a:buClr>
            </a:pPr>
            <a:r>
              <a:rPr lang="nl-NL"/>
              <a:t>Punt 6</a:t>
            </a:r>
          </a:p>
          <a:p>
            <a:pPr>
              <a:buClr>
                <a:schemeClr val="accent5"/>
              </a:buClr>
            </a:pPr>
            <a:r>
              <a:rPr lang="nl-NL"/>
              <a:t>Punt 7</a:t>
            </a:r>
          </a:p>
          <a:p>
            <a:pPr>
              <a:buClr>
                <a:schemeClr val="accent5"/>
              </a:buClr>
            </a:pP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44774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3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4">
            <a:extLst>
              <a:ext uri="{FF2B5EF4-FFF2-40B4-BE49-F238E27FC236}">
                <a16:creationId xmlns:a16="http://schemas.microsoft.com/office/drawing/2014/main" id="{464E64E9-7693-594B-BCC3-F41DE1445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3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8BE4-E695-9E4B-9BFB-8AAC8E6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9BD8C0B-2120-4640-AD8C-C99E36260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395D924-953E-DD43-BAA1-54578B6B8F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5959215C-EC2A-6A4A-87C1-204B18CC00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87623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C3D4ACD-3FE5-4747-9A01-70109BB4E4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D50C2CC-7AAC-0E45-BB7F-EFE6C07FCC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751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89ACA12-1746-CC44-AD68-94CE3CE891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667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001B3AA-F767-614C-B456-02EFBBF3D1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751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5834302-3DEA-1243-A500-AC55A036A4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1193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BC9EDBA-BC3F-4940-BC4C-C8B840CF49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667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697A8D3-C4A1-5648-B7B5-5B98A19BB3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726850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025876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pagina met éé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[Type je tekst hier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AC67C24D-12F0-B94F-90AB-2667350627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8894" y="2364262"/>
            <a:ext cx="2129476" cy="212947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571355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,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6">
            <a:extLst>
              <a:ext uri="{FF2B5EF4-FFF2-40B4-BE49-F238E27FC236}">
                <a16:creationId xmlns:a16="http://schemas.microsoft.com/office/drawing/2014/main" id="{5A16BAB1-73B6-F249-90AB-4E9016EDF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5AF36C-DACC-3843-9626-116D741BD975}"/>
              </a:ext>
            </a:extLst>
          </p:cNvPr>
          <p:cNvSpPr/>
          <p:nvPr userDrawn="1"/>
        </p:nvSpPr>
        <p:spPr>
          <a:xfrm>
            <a:off x="5918500" y="698500"/>
            <a:ext cx="5892499" cy="54221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30350-6D73-FD4C-9FA9-E4B34634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3" name="Tijdelijke aanduiding voor tekst 21">
            <a:extLst>
              <a:ext uri="{FF2B5EF4-FFF2-40B4-BE49-F238E27FC236}">
                <a16:creationId xmlns:a16="http://schemas.microsoft.com/office/drawing/2014/main" id="{922E11F0-D935-E043-917A-37B63A5BBE3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2375065"/>
            <a:ext cx="4392000" cy="3619335"/>
          </a:xfrm>
        </p:spPr>
        <p:txBody>
          <a:bodyPr/>
          <a:lstStyle>
            <a:lvl1pPr marL="342000" indent="-342000">
              <a:defRPr sz="1400" b="0" i="0"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3B45226-0F62-CA4B-8B8D-B626AEF0A4CC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>
          <a:xfrm>
            <a:off x="647700" y="1565294"/>
            <a:ext cx="4392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Chart Placeholder 17">
            <a:extLst>
              <a:ext uri="{FF2B5EF4-FFF2-40B4-BE49-F238E27FC236}">
                <a16:creationId xmlns:a16="http://schemas.microsoft.com/office/drawing/2014/main" id="{2255CE41-36FA-134B-88E5-2B659A8C3CC3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21" name="Titel 3">
            <a:extLst>
              <a:ext uri="{FF2B5EF4-FFF2-40B4-BE49-F238E27FC236}">
                <a16:creationId xmlns:a16="http://schemas.microsoft.com/office/drawing/2014/main" id="{F548B06A-1846-F441-AE2D-B2B42923C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pPr lvl="0"/>
            <a:r>
              <a:rPr lang="nl-NL"/>
              <a:t>Tekst pagina </a:t>
            </a:r>
            <a:r>
              <a:rPr lang="nl-NL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986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>
            <a:extLst>
              <a:ext uri="{FF2B5EF4-FFF2-40B4-BE49-F238E27FC236}">
                <a16:creationId xmlns:a16="http://schemas.microsoft.com/office/drawing/2014/main" id="{86E1ED0D-B9AC-FD49-ACDE-113145B6A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F61501-72CD-DB4F-B878-D163FA357166}"/>
              </a:ext>
            </a:extLst>
          </p:cNvPr>
          <p:cNvSpPr/>
          <p:nvPr userDrawn="1"/>
        </p:nvSpPr>
        <p:spPr>
          <a:xfrm>
            <a:off x="5918500" y="698500"/>
            <a:ext cx="5892499" cy="54221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hart Placeholder 17">
            <a:extLst>
              <a:ext uri="{FF2B5EF4-FFF2-40B4-BE49-F238E27FC236}">
                <a16:creationId xmlns:a16="http://schemas.microsoft.com/office/drawing/2014/main" id="{9B7F1C84-2BB2-7641-8425-915F48BC7022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29499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9A6BE-E335-FD40-AE87-E371F43F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ijdelijke aanduiding voor tekst 21">
            <a:extLst>
              <a:ext uri="{FF2B5EF4-FFF2-40B4-BE49-F238E27FC236}">
                <a16:creationId xmlns:a16="http://schemas.microsoft.com/office/drawing/2014/main" id="{29EE709F-C9CF-224A-AD2F-28441FD3948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901701"/>
            <a:ext cx="4392000" cy="50927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131191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, grafiek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A1F528-2F32-6340-8AD5-20232FF60F76}"/>
              </a:ext>
            </a:extLst>
          </p:cNvPr>
          <p:cNvSpPr/>
          <p:nvPr userDrawn="1"/>
        </p:nvSpPr>
        <p:spPr>
          <a:xfrm>
            <a:off x="10452100" y="1512516"/>
            <a:ext cx="1739900" cy="45059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B0E4EA-C2FD-4B41-A2AC-696535DD6C4C}"/>
              </a:ext>
            </a:extLst>
          </p:cNvPr>
          <p:cNvSpPr/>
          <p:nvPr userDrawn="1"/>
        </p:nvSpPr>
        <p:spPr>
          <a:xfrm>
            <a:off x="7848600" y="1714500"/>
            <a:ext cx="4343400" cy="410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6298900" cy="37440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een grafiek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74B185F8-0AED-DA4D-A9BB-CB412B218325}"/>
              </a:ext>
            </a:extLst>
          </p:cNvPr>
          <p:cNvSpPr>
            <a:spLocks noGrp="1"/>
          </p:cNvSpPr>
          <p:nvPr>
            <p:ph type="chart" sz="quarter" idx="1005" hasCustomPrompt="1"/>
          </p:nvPr>
        </p:nvSpPr>
        <p:spPr>
          <a:xfrm>
            <a:off x="8130381" y="1909332"/>
            <a:ext cx="3779838" cy="3744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grafiek in te voegen]</a:t>
            </a:r>
          </a:p>
        </p:txBody>
      </p:sp>
    </p:spTree>
    <p:extLst>
      <p:ext uri="{BB962C8B-B14F-4D97-AF65-F5344CB8AC3E}">
        <p14:creationId xmlns:p14="http://schemas.microsoft.com/office/powerpoint/2010/main" val="26906007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3 grafieken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jdelijke aanduiding voor tekst 3"/>
          <p:cNvSpPr>
            <a:spLocks noGrp="1" noSelect="1"/>
          </p:cNvSpPr>
          <p:nvPr>
            <p:ph type="body" sz="quarter" idx="18" hasCustomPrompt="1"/>
          </p:nvPr>
        </p:nvSpPr>
        <p:spPr bwMode="gray">
          <a:xfrm>
            <a:off x="8328516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3" name="Tijdelijke aanduiding voor tekst 2"/>
          <p:cNvSpPr>
            <a:spLocks noGrp="1" noSelect="1"/>
          </p:cNvSpPr>
          <p:nvPr>
            <p:ph type="body" sz="quarter" idx="17" hasCustomPrompt="1"/>
          </p:nvPr>
        </p:nvSpPr>
        <p:spPr bwMode="gray">
          <a:xfrm>
            <a:off x="4764120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2" name="Tijdelijke aanduiding voor tekst 1 (JU-Free)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643647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</a:p>
          <a:p>
            <a:pPr lvl="0"/>
            <a:r>
              <a:rPr lang="nl-NL" noProof="1"/>
              <a:t>JU-LEVEL1= Standaard</a:t>
            </a:r>
          </a:p>
          <a:p>
            <a:pPr lvl="0"/>
            <a:endParaRPr lang="nl-NL"/>
          </a:p>
        </p:txBody>
      </p:sp>
      <p:sp>
        <p:nvSpPr>
          <p:cNvPr id="18" name="Ovaal 3"/>
          <p:cNvSpPr>
            <a:spLocks noSelect="1"/>
          </p:cNvSpPr>
          <p:nvPr userDrawn="1"/>
        </p:nvSpPr>
        <p:spPr bwMode="gray">
          <a:xfrm>
            <a:off x="8552780" y="2108782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2"/>
          <p:cNvSpPr>
            <a:spLocks noSelect="1"/>
          </p:cNvSpPr>
          <p:nvPr userDrawn="1"/>
        </p:nvSpPr>
        <p:spPr bwMode="gray">
          <a:xfrm>
            <a:off x="5010132" y="2108727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"/>
          <p:cNvSpPr>
            <a:spLocks noSelect="1"/>
          </p:cNvSpPr>
          <p:nvPr userDrawn="1"/>
        </p:nvSpPr>
        <p:spPr bwMode="gray">
          <a:xfrm>
            <a:off x="1871278" y="2121739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grafiek 3"/>
          <p:cNvSpPr>
            <a:spLocks noGrp="1" noSelect="1"/>
          </p:cNvSpPr>
          <p:nvPr>
            <p:ph type="chart" sz="quarter" idx="16" hasCustomPrompt="1"/>
          </p:nvPr>
        </p:nvSpPr>
        <p:spPr bwMode="gray">
          <a:xfrm>
            <a:off x="8328248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0" name="Tijdelijke aanduiding voor grafiek 2"/>
          <p:cNvSpPr>
            <a:spLocks noGrp="1" noSelect="1"/>
          </p:cNvSpPr>
          <p:nvPr>
            <p:ph type="chart" sz="quarter" idx="15" hasCustomPrompt="1"/>
          </p:nvPr>
        </p:nvSpPr>
        <p:spPr bwMode="gray">
          <a:xfrm>
            <a:off x="4763852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6" name="Tijdelijke aanduiding voor grafiek 1"/>
          <p:cNvSpPr>
            <a:spLocks noGrp="1" noSelect="1"/>
          </p:cNvSpPr>
          <p:nvPr>
            <p:ph type="chart" sz="quarter" idx="14" hasCustomPrompt="1"/>
          </p:nvPr>
        </p:nvSpPr>
        <p:spPr bwMode="gray">
          <a:xfrm>
            <a:off x="1643379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7" name="%3"/>
          <p:cNvSpPr>
            <a:spLocks noGrp="1" noSelect="1"/>
          </p:cNvSpPr>
          <p:nvPr>
            <p:ph type="body" sz="quarter" idx="21" hasCustomPrompt="1"/>
          </p:nvPr>
        </p:nvSpPr>
        <p:spPr bwMode="gray">
          <a:xfrm>
            <a:off x="8670286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6" name="%2"/>
          <p:cNvSpPr>
            <a:spLocks noGrp="1" noSelect="1"/>
          </p:cNvSpPr>
          <p:nvPr>
            <p:ph type="body" sz="quarter" idx="20" hasCustomPrompt="1"/>
          </p:nvPr>
        </p:nvSpPr>
        <p:spPr bwMode="gray">
          <a:xfrm>
            <a:off x="5105890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5" name="%1"/>
          <p:cNvSpPr>
            <a:spLocks noGrp="1" noSelect="1"/>
          </p:cNvSpPr>
          <p:nvPr>
            <p:ph type="body" sz="quarter" idx="19" hasCustomPrompt="1"/>
          </p:nvPr>
        </p:nvSpPr>
        <p:spPr bwMode="gray">
          <a:xfrm>
            <a:off x="1985417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E9332AC-2ECC-4206-A366-FA2543290FCD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4E6AD3E-5A18-4E3C-A9B3-BC57E0F3B7EA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-2689583" y="4426527"/>
            <a:ext cx="2628898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Deze tekstvakken zijn ook opgemaakt in </a:t>
            </a:r>
            <a:r>
              <a:rPr lang="nl-NL" err="1"/>
              <a:t>Roboto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967FE3F-E82E-2142-8498-58EBD0C3DAF0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031975"/>
            <a:ext cx="6375400" cy="457200"/>
          </a:xfrm>
        </p:spPr>
        <p:txBody>
          <a:bodyPr/>
          <a:lstStyle/>
          <a:p>
            <a:pPr lvl="3" indent="-342000"/>
            <a:r>
              <a:rPr lang="nl-NL" sz="2200" b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8766192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A3E4A-6B56-4574-90D4-0BC852208371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76033EAB-0E2A-584B-AF77-A30826D71E26}"/>
              </a:ext>
            </a:extLst>
          </p:cNvPr>
          <p:cNvSpPr txBox="1">
            <a:spLocks/>
          </p:cNvSpPr>
          <p:nvPr userDrawn="1"/>
        </p:nvSpPr>
        <p:spPr>
          <a:xfrm>
            <a:off x="558958" y="992050"/>
            <a:ext cx="6742990" cy="378075"/>
          </a:xfrm>
          <a:prstGeom prst="rect">
            <a:avLst/>
          </a:prstGeom>
        </p:spPr>
        <p:txBody>
          <a:bodyPr/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-342000"/>
            <a:endParaRPr lang="nl-NL" sz="2200" b="0">
              <a:solidFill>
                <a:srgbClr val="F5822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BA6238-2457-3F4A-A3BA-107E2F8E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/>
          <a:p>
            <a:pPr lvl="0"/>
            <a:r>
              <a:rPr lang="nl-NL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Titel</a:t>
            </a:r>
            <a:endParaRPr lang="nl-NL" b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 - Blau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69C9E1-91A7-4141-953C-B438036DDA02}"/>
              </a:ext>
            </a:extLst>
          </p:cNvPr>
          <p:cNvSpPr/>
          <p:nvPr userDrawn="1"/>
        </p:nvSpPr>
        <p:spPr>
          <a:xfrm>
            <a:off x="0" y="6048375"/>
            <a:ext cx="1470025" cy="644525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BA6238-2457-3F4A-A3BA-107E2F8E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l-NL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Titel</a:t>
            </a:r>
            <a:endParaRPr lang="nl-NL" b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A31450-E9E2-2643-B8FF-D1CD3E2AAE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" y="2001950"/>
            <a:ext cx="8801099" cy="3814550"/>
          </a:xfrm>
        </p:spPr>
        <p:txBody>
          <a:bodyPr vert="horz" lIns="0" tIns="0" rIns="0" bIns="0" numCol="1" spcCol="360000" rtlCol="0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ABDCC4-732A-354C-AFE3-DC5AD4433C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15821"/>
            <a:ext cx="13716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69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1" descr="Afbeelding met circuit&#10;&#10;Automatisch gegenereerde beschrijving">
            <a:extLst>
              <a:ext uri="{FF2B5EF4-FFF2-40B4-BE49-F238E27FC236}">
                <a16:creationId xmlns:a16="http://schemas.microsoft.com/office/drawing/2014/main" id="{634C336D-AEAB-9441-B9A8-1C81581A5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0EEED1-3B41-274E-94DB-497CB9A09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5025" y="1991593"/>
            <a:ext cx="7981950" cy="1627187"/>
          </a:xfrm>
        </p:spPr>
        <p:txBody>
          <a:bodyPr/>
          <a:lstStyle>
            <a:lvl1pPr marL="0" indent="0" algn="ctr">
              <a:buNone/>
              <a:defRPr sz="9600" b="1" i="0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TUSSENSLIDE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624DC-07D0-E540-8128-A69BBAFA03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025" y="3721100"/>
            <a:ext cx="7981950" cy="1627187"/>
          </a:xfrm>
        </p:spPr>
        <p:txBody>
          <a:bodyPr/>
          <a:lstStyle>
            <a:lvl1pPr marL="0" indent="0" algn="ctr">
              <a:buNone/>
              <a:defRPr sz="2800"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Lorem ipsum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5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121932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Invoegen Afbeelding]</a:t>
            </a:r>
          </a:p>
        </p:txBody>
      </p:sp>
      <p:sp>
        <p:nvSpPr>
          <p:cNvPr id="5" name="Logo achtergrond (PHJU)"/>
          <p:cNvSpPr>
            <a:spLocks noGrp="1" noSelect="1"/>
          </p:cNvSpPr>
          <p:nvPr userDrawn="1">
            <p:ph type="body" idx="1002" hasCustomPrompt="1"/>
            <p:custDataLst>
              <p:custData r:id="rId1"/>
            </p:custDataLst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7" name="Logo tekst (PHJU)"/>
          <p:cNvSpPr>
            <a:spLocks noGrp="1" noSelect="1"/>
          </p:cNvSpPr>
          <p:nvPr userDrawn="1">
            <p:ph type="body" idx="1001" hasCustomPrompt="1"/>
            <p:custDataLst>
              <p:custData r:id="rId2"/>
            </p:custDataLst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Ahead of change (PHJU)"/>
          <p:cNvSpPr>
            <a:spLocks noGrp="1" noSelect="1" noChangeAspect="1"/>
          </p:cNvSpPr>
          <p:nvPr userDrawn="1">
            <p:ph type="body" idx="1000" hasCustomPrompt="1"/>
            <p:custDataLst>
              <p:custData r:id="rId3"/>
            </p:custDataLst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6" name="Subtitel"/>
          <p:cNvSpPr>
            <a:spLocks noGrp="1" noSelect="1"/>
          </p:cNvSpPr>
          <p:nvPr>
            <p:ph type="body" sz="quarter" idx="13" hasCustomPrompt="1"/>
          </p:nvPr>
        </p:nvSpPr>
        <p:spPr bwMode="gray">
          <a:xfrm>
            <a:off x="648072" y="2455675"/>
            <a:ext cx="6552000" cy="9373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[SUBTITEL MET EEN TEKST]</a:t>
            </a:r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648000" y="592224"/>
            <a:ext cx="6552000" cy="1720651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15" name="Text Placeholder 14 (PHJU)">
            <a:extLst>
              <a:ext uri="{FF2B5EF4-FFF2-40B4-BE49-F238E27FC236}">
                <a16:creationId xmlns:a16="http://schemas.microsoft.com/office/drawing/2014/main" id="{85E843CE-3CDF-4732-B2A7-BF73725A0638}"/>
              </a:ext>
            </a:extLst>
          </p:cNvPr>
          <p:cNvSpPr>
            <a:spLocks noGrp="1" noSelect="1" noChangeAspect="1"/>
          </p:cNvSpPr>
          <p:nvPr userDrawn="1">
            <p:ph type="body" idx="1003" hasCustomPrompt="1"/>
            <p:custDataLst>
              <p:custData r:id="rId4"/>
            </p:custDataLst>
          </p:nvPr>
        </p:nvSpPr>
        <p:spPr bwMode="auto">
          <a:xfrm>
            <a:off x="3683732" y="-3807804"/>
            <a:ext cx="13073469" cy="13074778"/>
          </a:xfrm>
          <a:custGeom>
            <a:avLst/>
            <a:gdLst>
              <a:gd name="connsiteX0" fmla="*/ 7853876 w 15827376"/>
              <a:gd name="connsiteY0" fmla="*/ 7741014 h 15828962"/>
              <a:gd name="connsiteX1" fmla="*/ 7854707 w 15827376"/>
              <a:gd name="connsiteY1" fmla="*/ 7743264 h 15828962"/>
              <a:gd name="connsiteX2" fmla="*/ 7854950 w 15827376"/>
              <a:gd name="connsiteY2" fmla="*/ 7743925 h 15828962"/>
              <a:gd name="connsiteX3" fmla="*/ 7744228 w 15827376"/>
              <a:gd name="connsiteY3" fmla="*/ 7443749 h 15828962"/>
              <a:gd name="connsiteX4" fmla="*/ 7764281 w 15827376"/>
              <a:gd name="connsiteY4" fmla="*/ 7498113 h 15828962"/>
              <a:gd name="connsiteX5" fmla="*/ 7853876 w 15827376"/>
              <a:gd name="connsiteY5" fmla="*/ 7741014 h 15828962"/>
              <a:gd name="connsiteX6" fmla="*/ 7853001 w 15827376"/>
              <a:gd name="connsiteY6" fmla="*/ 7738641 h 15828962"/>
              <a:gd name="connsiteX7" fmla="*/ 7752159 w 15827376"/>
              <a:gd name="connsiteY7" fmla="*/ 7465251 h 15828962"/>
              <a:gd name="connsiteX8" fmla="*/ 7556175 w 15827376"/>
              <a:gd name="connsiteY8" fmla="*/ 6933923 h 15828962"/>
              <a:gd name="connsiteX9" fmla="*/ 7572891 w 15827376"/>
              <a:gd name="connsiteY9" fmla="*/ 6979242 h 15828962"/>
              <a:gd name="connsiteX10" fmla="*/ 7730200 w 15827376"/>
              <a:gd name="connsiteY10" fmla="*/ 7405717 h 15828962"/>
              <a:gd name="connsiteX11" fmla="*/ 7744228 w 15827376"/>
              <a:gd name="connsiteY11" fmla="*/ 7443749 h 15828962"/>
              <a:gd name="connsiteX12" fmla="*/ 7679276 w 15827376"/>
              <a:gd name="connsiteY12" fmla="*/ 7267660 h 15828962"/>
              <a:gd name="connsiteX13" fmla="*/ 7599754 w 15827376"/>
              <a:gd name="connsiteY13" fmla="*/ 7052069 h 15828962"/>
              <a:gd name="connsiteX14" fmla="*/ 7505457 w 15827376"/>
              <a:gd name="connsiteY14" fmla="*/ 6796424 h 15828962"/>
              <a:gd name="connsiteX15" fmla="*/ 7525531 w 15827376"/>
              <a:gd name="connsiteY15" fmla="*/ 6850845 h 15828962"/>
              <a:gd name="connsiteX16" fmla="*/ 7556175 w 15827376"/>
              <a:gd name="connsiteY16" fmla="*/ 6933923 h 15828962"/>
              <a:gd name="connsiteX17" fmla="*/ 7530648 w 15827376"/>
              <a:gd name="connsiteY17" fmla="*/ 6864717 h 15828962"/>
              <a:gd name="connsiteX18" fmla="*/ 7452056 w 15827376"/>
              <a:gd name="connsiteY18" fmla="*/ 6651649 h 15828962"/>
              <a:gd name="connsiteX19" fmla="*/ 7484384 w 15827376"/>
              <a:gd name="connsiteY19" fmla="*/ 6739293 h 15828962"/>
              <a:gd name="connsiteX20" fmla="*/ 7505457 w 15827376"/>
              <a:gd name="connsiteY20" fmla="*/ 6796424 h 15828962"/>
              <a:gd name="connsiteX21" fmla="*/ 7456425 w 15827376"/>
              <a:gd name="connsiteY21" fmla="*/ 6663493 h 15828962"/>
              <a:gd name="connsiteX22" fmla="*/ 7259841 w 15827376"/>
              <a:gd name="connsiteY22" fmla="*/ 6130540 h 15828962"/>
              <a:gd name="connsiteX23" fmla="*/ 7277979 w 15827376"/>
              <a:gd name="connsiteY23" fmla="*/ 6179714 h 15828962"/>
              <a:gd name="connsiteX24" fmla="*/ 7392253 w 15827376"/>
              <a:gd name="connsiteY24" fmla="*/ 6489518 h 15828962"/>
              <a:gd name="connsiteX25" fmla="*/ 7452056 w 15827376"/>
              <a:gd name="connsiteY25" fmla="*/ 6651649 h 15828962"/>
              <a:gd name="connsiteX26" fmla="*/ 7433917 w 15827376"/>
              <a:gd name="connsiteY26" fmla="*/ 6602474 h 15828962"/>
              <a:gd name="connsiteX27" fmla="*/ 7319644 w 15827376"/>
              <a:gd name="connsiteY27" fmla="*/ 6292671 h 15828962"/>
              <a:gd name="connsiteX28" fmla="*/ 7206439 w 15827376"/>
              <a:gd name="connsiteY28" fmla="*/ 5985765 h 15828962"/>
              <a:gd name="connsiteX29" fmla="*/ 7255472 w 15827376"/>
              <a:gd name="connsiteY29" fmla="*/ 6118695 h 15828962"/>
              <a:gd name="connsiteX30" fmla="*/ 7259841 w 15827376"/>
              <a:gd name="connsiteY30" fmla="*/ 6130540 h 15828962"/>
              <a:gd name="connsiteX31" fmla="*/ 7227512 w 15827376"/>
              <a:gd name="connsiteY31" fmla="*/ 6042896 h 15828962"/>
              <a:gd name="connsiteX32" fmla="*/ 7155722 w 15827376"/>
              <a:gd name="connsiteY32" fmla="*/ 5848265 h 15828962"/>
              <a:gd name="connsiteX33" fmla="*/ 7181249 w 15827376"/>
              <a:gd name="connsiteY33" fmla="*/ 5917471 h 15828962"/>
              <a:gd name="connsiteX34" fmla="*/ 7206439 w 15827376"/>
              <a:gd name="connsiteY34" fmla="*/ 5985765 h 15828962"/>
              <a:gd name="connsiteX35" fmla="*/ 7186365 w 15827376"/>
              <a:gd name="connsiteY35" fmla="*/ 5931343 h 15828962"/>
              <a:gd name="connsiteX36" fmla="*/ 6967668 w 15827376"/>
              <a:gd name="connsiteY36" fmla="*/ 5338440 h 15828962"/>
              <a:gd name="connsiteX37" fmla="*/ 7032620 w 15827376"/>
              <a:gd name="connsiteY37" fmla="*/ 5514529 h 15828962"/>
              <a:gd name="connsiteX38" fmla="*/ 7112143 w 15827376"/>
              <a:gd name="connsiteY38" fmla="*/ 5730120 h 15828962"/>
              <a:gd name="connsiteX39" fmla="*/ 7155722 w 15827376"/>
              <a:gd name="connsiteY39" fmla="*/ 5848265 h 15828962"/>
              <a:gd name="connsiteX40" fmla="*/ 7139005 w 15827376"/>
              <a:gd name="connsiteY40" fmla="*/ 5802947 h 15828962"/>
              <a:gd name="connsiteX41" fmla="*/ 6981697 w 15827376"/>
              <a:gd name="connsiteY41" fmla="*/ 5376471 h 15828962"/>
              <a:gd name="connsiteX42" fmla="*/ 6858020 w 15827376"/>
              <a:gd name="connsiteY42" fmla="*/ 5041175 h 15828962"/>
              <a:gd name="connsiteX43" fmla="*/ 6858895 w 15827376"/>
              <a:gd name="connsiteY43" fmla="*/ 5043548 h 15828962"/>
              <a:gd name="connsiteX44" fmla="*/ 6959737 w 15827376"/>
              <a:gd name="connsiteY44" fmla="*/ 5316938 h 15828962"/>
              <a:gd name="connsiteX45" fmla="*/ 6967668 w 15827376"/>
              <a:gd name="connsiteY45" fmla="*/ 5338440 h 15828962"/>
              <a:gd name="connsiteX46" fmla="*/ 6947616 w 15827376"/>
              <a:gd name="connsiteY46" fmla="*/ 5284075 h 15828962"/>
              <a:gd name="connsiteX47" fmla="*/ 6856946 w 15827376"/>
              <a:gd name="connsiteY47" fmla="*/ 5038264 h 15828962"/>
              <a:gd name="connsiteX48" fmla="*/ 6858020 w 15827376"/>
              <a:gd name="connsiteY48" fmla="*/ 5041175 h 15828962"/>
              <a:gd name="connsiteX49" fmla="*/ 6857190 w 15827376"/>
              <a:gd name="connsiteY49" fmla="*/ 5038924 h 15828962"/>
              <a:gd name="connsiteX50" fmla="*/ 6856946 w 15827376"/>
              <a:gd name="connsiteY50" fmla="*/ 5038264 h 15828962"/>
              <a:gd name="connsiteX51" fmla="*/ 6857697 w 15827376"/>
              <a:gd name="connsiteY51" fmla="*/ 5037137 h 15828962"/>
              <a:gd name="connsiteX52" fmla="*/ 3956051 w 15827376"/>
              <a:gd name="connsiteY52" fmla="*/ 6080433 h 15828962"/>
              <a:gd name="connsiteX53" fmla="*/ 5012253 w 15827376"/>
              <a:gd name="connsiteY53" fmla="*/ 8947150 h 15828962"/>
              <a:gd name="connsiteX54" fmla="*/ 7673972 w 15827376"/>
              <a:gd name="connsiteY54" fmla="*/ 7990201 h 15828962"/>
              <a:gd name="connsiteX55" fmla="*/ 7740431 w 15827376"/>
              <a:gd name="connsiteY55" fmla="*/ 7966174 h 15828962"/>
              <a:gd name="connsiteX56" fmla="*/ 7749818 w 15827376"/>
              <a:gd name="connsiteY56" fmla="*/ 7838531 h 15828962"/>
              <a:gd name="connsiteX57" fmla="*/ 7852322 w 15827376"/>
              <a:gd name="connsiteY57" fmla="*/ 7745051 h 15828962"/>
              <a:gd name="connsiteX58" fmla="*/ 7854950 w 15827376"/>
              <a:gd name="connsiteY58" fmla="*/ 7743925 h 15828962"/>
              <a:gd name="connsiteX59" fmla="*/ 6857697 w 15827376"/>
              <a:gd name="connsiteY59" fmla="*/ 5037137 h 15828962"/>
              <a:gd name="connsiteX60" fmla="*/ 11604625 w 15827376"/>
              <a:gd name="connsiteY60" fmla="*/ 0 h 15828962"/>
              <a:gd name="connsiteX61" fmla="*/ 12660312 w 15827376"/>
              <a:gd name="connsiteY61" fmla="*/ 2901949 h 15828962"/>
              <a:gd name="connsiteX62" fmla="*/ 13716000 w 15827376"/>
              <a:gd name="connsiteY62" fmla="*/ 5802312 h 15828962"/>
              <a:gd name="connsiteX63" fmla="*/ 14771688 w 15827376"/>
              <a:gd name="connsiteY63" fmla="*/ 8704262 h 15828962"/>
              <a:gd name="connsiteX64" fmla="*/ 15827376 w 15827376"/>
              <a:gd name="connsiteY64" fmla="*/ 11604624 h 15828962"/>
              <a:gd name="connsiteX65" fmla="*/ 12927012 w 15827376"/>
              <a:gd name="connsiteY65" fmla="*/ 12660312 h 15828962"/>
              <a:gd name="connsiteX66" fmla="*/ 10025062 w 15827376"/>
              <a:gd name="connsiteY66" fmla="*/ 13715999 h 15828962"/>
              <a:gd name="connsiteX67" fmla="*/ 7124700 w 15827376"/>
              <a:gd name="connsiteY67" fmla="*/ 14773274 h 15828962"/>
              <a:gd name="connsiteX68" fmla="*/ 4222751 w 15827376"/>
              <a:gd name="connsiteY68" fmla="*/ 15828962 h 15828962"/>
              <a:gd name="connsiteX69" fmla="*/ 3167063 w 15827376"/>
              <a:gd name="connsiteY69" fmla="*/ 12927012 h 15828962"/>
              <a:gd name="connsiteX70" fmla="*/ 2111376 w 15827376"/>
              <a:gd name="connsiteY70" fmla="*/ 10026649 h 15828962"/>
              <a:gd name="connsiteX71" fmla="*/ 1055688 w 15827376"/>
              <a:gd name="connsiteY71" fmla="*/ 7124699 h 15828962"/>
              <a:gd name="connsiteX72" fmla="*/ 0 w 15827376"/>
              <a:gd name="connsiteY72" fmla="*/ 4224337 h 15828962"/>
              <a:gd name="connsiteX73" fmla="*/ 2900363 w 15827376"/>
              <a:gd name="connsiteY73" fmla="*/ 3168649 h 15828962"/>
              <a:gd name="connsiteX74" fmla="*/ 5802312 w 15827376"/>
              <a:gd name="connsiteY74" fmla="*/ 2111374 h 15828962"/>
              <a:gd name="connsiteX75" fmla="*/ 8702675 w 15827376"/>
              <a:gd name="connsiteY75" fmla="*/ 1055687 h 15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5827376" h="15828962">
                <a:moveTo>
                  <a:pt x="7853876" y="7741014"/>
                </a:moveTo>
                <a:lnTo>
                  <a:pt x="7854707" y="7743264"/>
                </a:lnTo>
                <a:cubicBezTo>
                  <a:pt x="7854950" y="7743925"/>
                  <a:pt x="7854950" y="7743925"/>
                  <a:pt x="7854950" y="7743925"/>
                </a:cubicBezTo>
                <a:close/>
                <a:moveTo>
                  <a:pt x="7744228" y="7443749"/>
                </a:moveTo>
                <a:lnTo>
                  <a:pt x="7764281" y="7498113"/>
                </a:lnTo>
                <a:lnTo>
                  <a:pt x="7853876" y="7741014"/>
                </a:lnTo>
                <a:lnTo>
                  <a:pt x="7853001" y="7738641"/>
                </a:lnTo>
                <a:cubicBezTo>
                  <a:pt x="7847641" y="7724108"/>
                  <a:pt x="7827539" y="7669612"/>
                  <a:pt x="7752159" y="7465251"/>
                </a:cubicBezTo>
                <a:close/>
                <a:moveTo>
                  <a:pt x="7556175" y="6933923"/>
                </a:moveTo>
                <a:lnTo>
                  <a:pt x="7572891" y="6979242"/>
                </a:lnTo>
                <a:cubicBezTo>
                  <a:pt x="7640048" y="7161309"/>
                  <a:pt x="7691215" y="7300027"/>
                  <a:pt x="7730200" y="7405717"/>
                </a:cubicBezTo>
                <a:lnTo>
                  <a:pt x="7744228" y="7443749"/>
                </a:lnTo>
                <a:lnTo>
                  <a:pt x="7679276" y="7267660"/>
                </a:lnTo>
                <a:cubicBezTo>
                  <a:pt x="7651865" y="7193347"/>
                  <a:pt x="7625368" y="7121511"/>
                  <a:pt x="7599754" y="7052069"/>
                </a:cubicBezTo>
                <a:close/>
                <a:moveTo>
                  <a:pt x="7505457" y="6796424"/>
                </a:moveTo>
                <a:lnTo>
                  <a:pt x="7525531" y="6850845"/>
                </a:lnTo>
                <a:lnTo>
                  <a:pt x="7556175" y="6933923"/>
                </a:lnTo>
                <a:lnTo>
                  <a:pt x="7530648" y="6864717"/>
                </a:lnTo>
                <a:close/>
                <a:moveTo>
                  <a:pt x="7452056" y="6651649"/>
                </a:moveTo>
                <a:lnTo>
                  <a:pt x="7484384" y="6739293"/>
                </a:lnTo>
                <a:lnTo>
                  <a:pt x="7505457" y="6796424"/>
                </a:lnTo>
                <a:lnTo>
                  <a:pt x="7456425" y="6663493"/>
                </a:lnTo>
                <a:close/>
                <a:moveTo>
                  <a:pt x="7259841" y="6130540"/>
                </a:moveTo>
                <a:lnTo>
                  <a:pt x="7277979" y="6179714"/>
                </a:lnTo>
                <a:cubicBezTo>
                  <a:pt x="7313065" y="6274835"/>
                  <a:pt x="7351075" y="6377883"/>
                  <a:pt x="7392253" y="6489518"/>
                </a:cubicBezTo>
                <a:lnTo>
                  <a:pt x="7452056" y="6651649"/>
                </a:lnTo>
                <a:lnTo>
                  <a:pt x="7433917" y="6602474"/>
                </a:lnTo>
                <a:cubicBezTo>
                  <a:pt x="7398831" y="6507353"/>
                  <a:pt x="7360821" y="6404305"/>
                  <a:pt x="7319644" y="6292671"/>
                </a:cubicBezTo>
                <a:close/>
                <a:moveTo>
                  <a:pt x="7206439" y="5985765"/>
                </a:moveTo>
                <a:lnTo>
                  <a:pt x="7255472" y="6118695"/>
                </a:lnTo>
                <a:lnTo>
                  <a:pt x="7259841" y="6130540"/>
                </a:lnTo>
                <a:lnTo>
                  <a:pt x="7227512" y="6042896"/>
                </a:lnTo>
                <a:close/>
                <a:moveTo>
                  <a:pt x="7155722" y="5848265"/>
                </a:moveTo>
                <a:lnTo>
                  <a:pt x="7181249" y="5917471"/>
                </a:lnTo>
                <a:lnTo>
                  <a:pt x="7206439" y="5985765"/>
                </a:lnTo>
                <a:lnTo>
                  <a:pt x="7186365" y="5931343"/>
                </a:lnTo>
                <a:close/>
                <a:moveTo>
                  <a:pt x="6967668" y="5338440"/>
                </a:moveTo>
                <a:lnTo>
                  <a:pt x="7032620" y="5514529"/>
                </a:lnTo>
                <a:cubicBezTo>
                  <a:pt x="7060031" y="5588842"/>
                  <a:pt x="7086528" y="5660678"/>
                  <a:pt x="7112143" y="5730120"/>
                </a:cubicBezTo>
                <a:lnTo>
                  <a:pt x="7155722" y="5848265"/>
                </a:lnTo>
                <a:lnTo>
                  <a:pt x="7139005" y="5802947"/>
                </a:lnTo>
                <a:cubicBezTo>
                  <a:pt x="7071848" y="5620879"/>
                  <a:pt x="7020681" y="5482161"/>
                  <a:pt x="6981697" y="5376471"/>
                </a:cubicBezTo>
                <a:close/>
                <a:moveTo>
                  <a:pt x="6858020" y="5041175"/>
                </a:moveTo>
                <a:lnTo>
                  <a:pt x="6858895" y="5043548"/>
                </a:lnTo>
                <a:cubicBezTo>
                  <a:pt x="6864256" y="5058080"/>
                  <a:pt x="6884357" y="5112577"/>
                  <a:pt x="6959737" y="5316938"/>
                </a:cubicBezTo>
                <a:lnTo>
                  <a:pt x="6967668" y="5338440"/>
                </a:lnTo>
                <a:lnTo>
                  <a:pt x="6947616" y="5284075"/>
                </a:lnTo>
                <a:close/>
                <a:moveTo>
                  <a:pt x="6856946" y="5038264"/>
                </a:moveTo>
                <a:lnTo>
                  <a:pt x="6858020" y="5041175"/>
                </a:lnTo>
                <a:lnTo>
                  <a:pt x="6857190" y="5038924"/>
                </a:lnTo>
                <a:cubicBezTo>
                  <a:pt x="6856946" y="5038264"/>
                  <a:pt x="6856946" y="5038264"/>
                  <a:pt x="6856946" y="5038264"/>
                </a:cubicBezTo>
                <a:close/>
                <a:moveTo>
                  <a:pt x="6857697" y="5037137"/>
                </a:moveTo>
                <a:cubicBezTo>
                  <a:pt x="3956051" y="6080433"/>
                  <a:pt x="3956051" y="6080433"/>
                  <a:pt x="3956051" y="6080433"/>
                </a:cubicBezTo>
                <a:cubicBezTo>
                  <a:pt x="5012253" y="8947150"/>
                  <a:pt x="5012253" y="8947150"/>
                  <a:pt x="5012253" y="8947150"/>
                </a:cubicBezTo>
                <a:cubicBezTo>
                  <a:pt x="7673972" y="7990201"/>
                  <a:pt x="7673972" y="7990201"/>
                  <a:pt x="7673972" y="7990201"/>
                </a:cubicBezTo>
                <a:cubicBezTo>
                  <a:pt x="7740431" y="7966174"/>
                  <a:pt x="7740431" y="7966174"/>
                  <a:pt x="7740431" y="7966174"/>
                </a:cubicBezTo>
                <a:cubicBezTo>
                  <a:pt x="7728040" y="7923752"/>
                  <a:pt x="7731044" y="7879077"/>
                  <a:pt x="7749818" y="7838531"/>
                </a:cubicBezTo>
                <a:cubicBezTo>
                  <a:pt x="7770469" y="7794607"/>
                  <a:pt x="7806514" y="7761570"/>
                  <a:pt x="7852322" y="7745051"/>
                </a:cubicBezTo>
                <a:cubicBezTo>
                  <a:pt x="7853073" y="7744676"/>
                  <a:pt x="7854199" y="7744300"/>
                  <a:pt x="7854950" y="7743925"/>
                </a:cubicBezTo>
                <a:cubicBezTo>
                  <a:pt x="6857697" y="5037137"/>
                  <a:pt x="6857697" y="5037137"/>
                  <a:pt x="6857697" y="5037137"/>
                </a:cubicBezTo>
                <a:close/>
                <a:moveTo>
                  <a:pt x="11604625" y="0"/>
                </a:moveTo>
                <a:lnTo>
                  <a:pt x="12660312" y="2901949"/>
                </a:lnTo>
                <a:lnTo>
                  <a:pt x="13716000" y="5802312"/>
                </a:lnTo>
                <a:lnTo>
                  <a:pt x="14771688" y="8704262"/>
                </a:lnTo>
                <a:lnTo>
                  <a:pt x="15827376" y="11604624"/>
                </a:lnTo>
                <a:lnTo>
                  <a:pt x="12927012" y="12660312"/>
                </a:lnTo>
                <a:lnTo>
                  <a:pt x="10025062" y="13715999"/>
                </a:lnTo>
                <a:lnTo>
                  <a:pt x="7124700" y="14773274"/>
                </a:lnTo>
                <a:lnTo>
                  <a:pt x="4222751" y="15828962"/>
                </a:lnTo>
                <a:lnTo>
                  <a:pt x="3167063" y="12927012"/>
                </a:lnTo>
                <a:lnTo>
                  <a:pt x="2111376" y="10026649"/>
                </a:lnTo>
                <a:lnTo>
                  <a:pt x="1055688" y="7124699"/>
                </a:lnTo>
                <a:lnTo>
                  <a:pt x="0" y="4224337"/>
                </a:lnTo>
                <a:lnTo>
                  <a:pt x="2900363" y="3168649"/>
                </a:lnTo>
                <a:lnTo>
                  <a:pt x="5802312" y="2111374"/>
                </a:lnTo>
                <a:lnTo>
                  <a:pt x="8702675" y="105568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5F5BF-8405-4DFF-BE3D-F7FB616786C2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79C40FC-0743-432B-8451-30B246320A69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12324085" y="592224"/>
            <a:ext cx="2628899" cy="257720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C9E3ABD-90CC-2E4B-8225-68262053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70ED2D-A80C-C446-B9DB-E22103D42518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647999" y="2802704"/>
            <a:ext cx="6564887" cy="2347520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hier</a:t>
            </a:r>
            <a:r>
              <a:rPr lang="en-GB"/>
              <a:t> je </a:t>
            </a:r>
            <a:r>
              <a:rPr lang="en-GB" err="1"/>
              <a:t>tekst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795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50376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2673-C640-3D4E-AC38-0DE4198B4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76120" y="4797152"/>
            <a:ext cx="3362325" cy="644278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cap="all" baseline="0"/>
            </a:lvl1pPr>
          </a:lstStyle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NAAM (NEEM CONTACT OP MET)</a:t>
            </a:r>
            <a:endParaRPr lang="nl-NZ" b="1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2E9F97-F600-DD49-BB60-C8FBE5F3E4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6120" y="5748949"/>
            <a:ext cx="3432175" cy="75678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  +31 (0)30 663 7000</a:t>
            </a:r>
          </a:p>
          <a:p>
            <a:pPr lvl="0"/>
            <a:r>
              <a:rPr lang="en-GB"/>
              <a:t>E. ……….@</a:t>
            </a:r>
            <a:r>
              <a:rPr lang="en-GB" err="1"/>
              <a:t>ordina.nl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65540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30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968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512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13063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4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29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29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29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37607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3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873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62150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17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17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7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3" name="Picture Placeholder 36">
            <a:extLst>
              <a:ext uri="{FF2B5EF4-FFF2-40B4-BE49-F238E27FC236}">
                <a16:creationId xmlns:a16="http://schemas.microsoft.com/office/drawing/2014/main" id="{3C40D71C-DAC8-2144-A82F-F16A48571EF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050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4" name="Rechthoek 6">
            <a:extLst>
              <a:ext uri="{FF2B5EF4-FFF2-40B4-BE49-F238E27FC236}">
                <a16:creationId xmlns:a16="http://schemas.microsoft.com/office/drawing/2014/main" id="{F1EF5A9D-66DB-144D-BC76-E218DF3525C5}"/>
              </a:ext>
            </a:extLst>
          </p:cNvPr>
          <p:cNvSpPr/>
          <p:nvPr userDrawn="1"/>
        </p:nvSpPr>
        <p:spPr>
          <a:xfrm>
            <a:off x="8668844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12CE4C7-089E-B44C-BE6B-65223A5C9E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95473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7A0D2BE-7706-DB4F-BA2F-FCF51CAF60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5473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CD3C881-24E8-AC48-98F9-6EDC13B3F1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95473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7065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797304" y="1364073"/>
            <a:ext cx="10597392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189" indent="-457189">
              <a:buFont typeface="Wingdings" charset="2"/>
              <a:buChar char="§"/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39984252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457189" indent="-457189">
              <a:buFont typeface="Wingdings" panose="05000000000000000000" pitchFamily="2" charset="2"/>
              <a:buChar char="§"/>
              <a:defRPr lang="nl-NL" sz="32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713300" indent="-237061">
              <a:buFont typeface="Arial" panose="020B0604020202020204" pitchFamily="34" charset="0"/>
              <a:buChar char="-"/>
              <a:defRPr>
                <a:solidFill>
                  <a:srgbClr val="585858"/>
                </a:solidFill>
              </a:defRPr>
            </a:lvl2pPr>
            <a:lvl3pPr marL="960943" indent="-247644">
              <a:defRPr sz="1867">
                <a:solidFill>
                  <a:srgbClr val="585858"/>
                </a:solidFill>
              </a:defRPr>
            </a:lvl3pPr>
          </a:lstStyle>
          <a:p>
            <a:pPr marL="457189" lvl="0" indent="-457189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80908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el + su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97304" y="1116521"/>
            <a:ext cx="10597392" cy="639763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1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797304" y="2016001"/>
            <a:ext cx="10597392" cy="3831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189" indent="-457189">
              <a:buFont typeface="Wingdings" charset="2"/>
              <a:buChar char="§"/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67727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el +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609600" y="1219897"/>
            <a:ext cx="5384800" cy="46084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189" indent="-457189">
              <a:buFont typeface="Wingdings" charset="2"/>
              <a:buChar char="§"/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6197600" y="1219897"/>
            <a:ext cx="5384800" cy="46084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189" indent="-457189">
              <a:buFont typeface="Wingdings" charset="2"/>
              <a:buChar char="§"/>
              <a:defRPr/>
            </a:lvl1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2313228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 +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2647957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1"/>
            <a:ext cx="12192000" cy="600706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1509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itel + visua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12291121" cy="695836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605368" y="2573613"/>
            <a:ext cx="5480720" cy="2174328"/>
          </a:xfrm>
        </p:spPr>
        <p:txBody>
          <a:bodyPr/>
          <a:lstStyle>
            <a:lvl1pPr marL="0" indent="0">
              <a:buNone/>
              <a:defRPr sz="3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23452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nl-NL"/>
              <a:t>[Klik op het pictogram om een foto in te voegen]</a:t>
            </a:r>
          </a:p>
        </p:txBody>
      </p:sp>
      <p:sp>
        <p:nvSpPr>
          <p:cNvPr id="7" name="Logo achtergrond (PHJU)"/>
          <p:cNvSpPr>
            <a:spLocks noGrp="1" noSelect="1"/>
          </p:cNvSpPr>
          <p:nvPr>
            <p:ph type="body" idx="1002" hasCustomPrompt="1"/>
            <p:custDataLst>
              <p:custData r:id="rId1"/>
            </p:custDataLst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Logo tekst (PHJU)"/>
          <p:cNvSpPr>
            <a:spLocks noGrp="1" noSelect="1"/>
          </p:cNvSpPr>
          <p:nvPr>
            <p:ph type="body" idx="1001" hasCustomPrompt="1"/>
            <p:custDataLst>
              <p:custData r:id="rId2"/>
            </p:custDataLst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Ahead of change (PHJU)"/>
          <p:cNvSpPr>
            <a:spLocks noGrp="1" noSelect="1" noChangeAspect="1"/>
          </p:cNvSpPr>
          <p:nvPr>
            <p:ph type="body" idx="1000" hasCustomPrompt="1"/>
            <p:custDataLst>
              <p:custData r:id="rId3"/>
            </p:custDataLst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7271727" y="3008827"/>
            <a:ext cx="4391494" cy="2808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F11AB9-ACB5-481F-88FD-2AFD1EF21799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12324085" y="3008826"/>
            <a:ext cx="2628899" cy="280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6" name="Hoofdstuk (JU-Free)">
            <a:extLst>
              <a:ext uri="{FF2B5EF4-FFF2-40B4-BE49-F238E27FC236}">
                <a16:creationId xmlns:a16="http://schemas.microsoft.com/office/drawing/2014/main" id="{179A5F75-9E9D-934F-A5DA-6BB86FE75E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271221" y="2515051"/>
            <a:ext cx="4392000" cy="43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+mn-lt"/>
                <a:ea typeface="Roboto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[Hoofdstuk nummer]</a:t>
            </a:r>
          </a:p>
        </p:txBody>
      </p:sp>
    </p:spTree>
    <p:extLst>
      <p:ext uri="{BB962C8B-B14F-4D97-AF65-F5344CB8AC3E}">
        <p14:creationId xmlns:p14="http://schemas.microsoft.com/office/powerpoint/2010/main" val="16613191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4252879" y="992345"/>
            <a:ext cx="0" cy="5067716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8023825" y="992345"/>
            <a:ext cx="0" cy="5067716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5538345" y="1072907"/>
            <a:ext cx="1190331" cy="1545675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4405511" y="2711665"/>
            <a:ext cx="3456000" cy="288000"/>
          </a:xfrm>
        </p:spPr>
        <p:txBody>
          <a:bodyPr anchor="ctr"/>
          <a:lstStyle>
            <a:lvl1pPr marL="0" indent="0" algn="ctr">
              <a:buNone/>
              <a:defRPr sz="1867" b="1"/>
            </a:lvl1pPr>
          </a:lstStyle>
          <a:p>
            <a:pPr lvl="0"/>
            <a:r>
              <a:rPr lang="nl-NL"/>
              <a:t>Naam</a:t>
            </a:r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4415195" y="3025673"/>
            <a:ext cx="3456000" cy="288000"/>
          </a:xfrm>
        </p:spPr>
        <p:txBody>
          <a:bodyPr anchor="ctr"/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nl-NL"/>
              <a:t>Rol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4415195" y="3694758"/>
            <a:ext cx="3446316" cy="2365303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28594" marR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9318976" y="1071660"/>
            <a:ext cx="1190331" cy="1545675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8186141" y="2710419"/>
            <a:ext cx="3456000" cy="288000"/>
          </a:xfrm>
        </p:spPr>
        <p:txBody>
          <a:bodyPr anchor="ctr"/>
          <a:lstStyle>
            <a:lvl1pPr marL="0" indent="0" algn="ctr">
              <a:buNone/>
              <a:defRPr sz="1867" b="1"/>
            </a:lvl1pPr>
          </a:lstStyle>
          <a:p>
            <a:pPr lvl="0"/>
            <a:r>
              <a:rPr lang="nl-NL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8195825" y="3024427"/>
            <a:ext cx="3456000" cy="288000"/>
          </a:xfrm>
        </p:spPr>
        <p:txBody>
          <a:bodyPr anchor="ctr"/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nl-NL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8195826" y="3693511"/>
            <a:ext cx="3446316" cy="2365303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28594" marR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748031" y="1072907"/>
            <a:ext cx="1190331" cy="1545675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615196" y="2711665"/>
            <a:ext cx="3456000" cy="288000"/>
          </a:xfrm>
        </p:spPr>
        <p:txBody>
          <a:bodyPr anchor="ctr"/>
          <a:lstStyle>
            <a:lvl1pPr marL="0" indent="0" algn="ctr">
              <a:buNone/>
              <a:defRPr sz="1867" b="1"/>
            </a:lvl1pPr>
          </a:lstStyle>
          <a:p>
            <a:pPr lvl="0"/>
            <a:r>
              <a:rPr lang="nl-NL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624880" y="3025673"/>
            <a:ext cx="3456000" cy="288000"/>
          </a:xfrm>
        </p:spPr>
        <p:txBody>
          <a:bodyPr anchor="ctr"/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nl-NL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624881" y="3694758"/>
            <a:ext cx="3446316" cy="2365303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28594" marR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0260204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itel + team v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012732" y="1464188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229025" y="3162676"/>
            <a:ext cx="2757744" cy="288000"/>
          </a:xfrm>
        </p:spPr>
        <p:txBody>
          <a:bodyPr anchor="ctr"/>
          <a:lstStyle>
            <a:lvl1pPr marL="0" indent="0" algn="ctr">
              <a:buNone/>
              <a:defRPr sz="18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4024936" y="1464188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3241229" y="3162676"/>
            <a:ext cx="2757744" cy="288000"/>
          </a:xfrm>
        </p:spPr>
        <p:txBody>
          <a:bodyPr anchor="ctr"/>
          <a:lstStyle>
            <a:lvl1pPr marL="0" indent="0" algn="ctr">
              <a:buNone/>
              <a:defRPr sz="18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46"/>
          </p:nvPr>
        </p:nvSpPr>
        <p:spPr>
          <a:xfrm>
            <a:off x="7037140" y="1464188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sz="quarter" idx="47" hasCustomPrompt="1"/>
          </p:nvPr>
        </p:nvSpPr>
        <p:spPr>
          <a:xfrm>
            <a:off x="6253433" y="3162676"/>
            <a:ext cx="2757744" cy="288000"/>
          </a:xfrm>
        </p:spPr>
        <p:txBody>
          <a:bodyPr anchor="ctr"/>
          <a:lstStyle>
            <a:lvl1pPr marL="0" indent="0" algn="ctr">
              <a:buNone/>
              <a:defRPr sz="18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49"/>
          </p:nvPr>
        </p:nvSpPr>
        <p:spPr>
          <a:xfrm>
            <a:off x="10049344" y="1464188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0" hasCustomPrompt="1"/>
          </p:nvPr>
        </p:nvSpPr>
        <p:spPr>
          <a:xfrm>
            <a:off x="9265637" y="3162676"/>
            <a:ext cx="2757744" cy="288000"/>
          </a:xfrm>
        </p:spPr>
        <p:txBody>
          <a:bodyPr anchor="ctr"/>
          <a:lstStyle>
            <a:lvl1pPr marL="0" indent="0" algn="ctr">
              <a:buNone/>
              <a:defRPr sz="18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29027" y="3603488"/>
            <a:ext cx="2757744" cy="1527707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67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3241229" y="3603488"/>
            <a:ext cx="2757744" cy="1527707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67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54" hasCustomPrompt="1"/>
          </p:nvPr>
        </p:nvSpPr>
        <p:spPr>
          <a:xfrm>
            <a:off x="6253433" y="3603488"/>
            <a:ext cx="2757744" cy="1527707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67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9265637" y="3603488"/>
            <a:ext cx="2757744" cy="1527707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67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81896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itel +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2119865" y="783588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677547" y="2344633"/>
            <a:ext cx="2074968" cy="288000"/>
          </a:xfrm>
        </p:spPr>
        <p:txBody>
          <a:bodyPr anchor="ctr"/>
          <a:lstStyle>
            <a:lvl1pPr marL="0" indent="0" algn="ctr">
              <a:buNone/>
              <a:defRPr sz="14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252909" y="2732549"/>
            <a:ext cx="2791884" cy="613376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5368573" y="783588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4926255" y="2344633"/>
            <a:ext cx="2074968" cy="288000"/>
          </a:xfrm>
        </p:spPr>
        <p:txBody>
          <a:bodyPr anchor="ctr"/>
          <a:lstStyle>
            <a:lvl1pPr marL="0" indent="0" algn="ctr">
              <a:buNone/>
              <a:defRPr sz="14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4501617" y="2732549"/>
            <a:ext cx="2791884" cy="613376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9041920" y="783588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8599601" y="2344633"/>
            <a:ext cx="2074968" cy="288000"/>
          </a:xfrm>
        </p:spPr>
        <p:txBody>
          <a:bodyPr anchor="ctr"/>
          <a:lstStyle>
            <a:lvl1pPr marL="0" indent="0" algn="ctr">
              <a:buNone/>
              <a:defRPr sz="14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8174963" y="2732549"/>
            <a:ext cx="2791884" cy="613376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3631443" y="3439207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3189124" y="5000252"/>
            <a:ext cx="2074968" cy="288000"/>
          </a:xfrm>
        </p:spPr>
        <p:txBody>
          <a:bodyPr anchor="ctr"/>
          <a:lstStyle>
            <a:lvl1pPr marL="0" indent="0" algn="ctr">
              <a:buNone/>
              <a:defRPr sz="14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764486" y="5388168"/>
            <a:ext cx="2791884" cy="613376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7108487" y="3439207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6666168" y="5000252"/>
            <a:ext cx="2074968" cy="288000"/>
          </a:xfrm>
        </p:spPr>
        <p:txBody>
          <a:bodyPr anchor="ctr"/>
          <a:lstStyle>
            <a:lvl1pPr marL="0" indent="0" algn="ctr">
              <a:buNone/>
              <a:defRPr sz="14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6241530" y="5388168"/>
            <a:ext cx="2791884" cy="613376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04641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itel +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2119865" y="783588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677547" y="2344633"/>
            <a:ext cx="2074968" cy="288000"/>
          </a:xfrm>
        </p:spPr>
        <p:txBody>
          <a:bodyPr anchor="ctr"/>
          <a:lstStyle>
            <a:lvl1pPr marL="0" indent="0" algn="ctr">
              <a:buNone/>
              <a:defRPr sz="14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252909" y="2732549"/>
            <a:ext cx="2791884" cy="613376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5368573" y="783588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4926255" y="2344633"/>
            <a:ext cx="2074968" cy="288000"/>
          </a:xfrm>
        </p:spPr>
        <p:txBody>
          <a:bodyPr anchor="ctr"/>
          <a:lstStyle>
            <a:lvl1pPr marL="0" indent="0" algn="ctr">
              <a:buNone/>
              <a:defRPr sz="14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4501617" y="2732549"/>
            <a:ext cx="2791884" cy="613376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9041920" y="783588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8599601" y="2344633"/>
            <a:ext cx="2074968" cy="288000"/>
          </a:xfrm>
        </p:spPr>
        <p:txBody>
          <a:bodyPr anchor="ctr"/>
          <a:lstStyle>
            <a:lvl1pPr marL="0" indent="0" algn="ctr">
              <a:buNone/>
              <a:defRPr sz="14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8174963" y="2732549"/>
            <a:ext cx="2791884" cy="613376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119865" y="3439207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677547" y="5000252"/>
            <a:ext cx="2074968" cy="288000"/>
          </a:xfrm>
        </p:spPr>
        <p:txBody>
          <a:bodyPr anchor="ctr"/>
          <a:lstStyle>
            <a:lvl1pPr marL="0" indent="0" algn="ctr">
              <a:buNone/>
              <a:defRPr sz="14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252909" y="5388168"/>
            <a:ext cx="2791884" cy="613376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68573" y="3439207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26255" y="5000252"/>
            <a:ext cx="2074968" cy="288000"/>
          </a:xfrm>
        </p:spPr>
        <p:txBody>
          <a:bodyPr anchor="ctr"/>
          <a:lstStyle>
            <a:lvl1pPr marL="0" indent="0" algn="ctr">
              <a:buNone/>
              <a:defRPr sz="14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501617" y="5388168"/>
            <a:ext cx="2791884" cy="613376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9041920" y="3439207"/>
            <a:ext cx="1190331" cy="154567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8599601" y="5000252"/>
            <a:ext cx="2074968" cy="288000"/>
          </a:xfrm>
        </p:spPr>
        <p:txBody>
          <a:bodyPr anchor="ctr"/>
          <a:lstStyle>
            <a:lvl1pPr marL="0" indent="0" algn="ctr">
              <a:buNone/>
              <a:defRPr sz="1467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8174963" y="5388168"/>
            <a:ext cx="2791884" cy="613376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/>
              <a:t>Ruimte voor tekst</a:t>
            </a:r>
            <a:r>
              <a:rPr lang="mr-IN"/>
              <a:t>…</a:t>
            </a:r>
            <a:endParaRPr lang="nl-NL"/>
          </a:p>
          <a:p>
            <a:pPr lv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2533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itel + afhankelijkhe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058972" y="1593165"/>
            <a:ext cx="3705213" cy="34197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58972" y="836924"/>
            <a:ext cx="3705213" cy="660400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867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/>
          </a:p>
          <a:p>
            <a:pPr lvl="0"/>
            <a:endParaRPr lang="nl-NL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852216" y="2097032"/>
            <a:ext cx="3705213" cy="660400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867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/>
          </a:p>
          <a:p>
            <a:pPr lvl="0"/>
            <a:endParaRPr lang="nl-NL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216" y="3451139"/>
            <a:ext cx="3705213" cy="660400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867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/>
          </a:p>
          <a:p>
            <a:pPr lvl="0"/>
            <a:endParaRPr lang="nl-NL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43675" y="2097032"/>
            <a:ext cx="3705213" cy="660400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867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/>
          </a:p>
          <a:p>
            <a:pPr lvl="0"/>
            <a:endParaRPr lang="nl-NL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3675" y="3451139"/>
            <a:ext cx="3705213" cy="660400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867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/>
          </a:p>
          <a:p>
            <a:pPr lvl="0"/>
            <a:endParaRPr lang="nl-NL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058972" y="5128684"/>
            <a:ext cx="3705213" cy="660400"/>
          </a:xfr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867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 sz="1867" baseline="30000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867" baseline="30000"/>
              <a:t>Plaats hier tekst</a:t>
            </a:r>
            <a:r>
              <a:rPr lang="mr-IN" sz="1867" baseline="30000"/>
              <a:t>…</a:t>
            </a:r>
            <a:endParaRPr lang="nl-NL"/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/>
          </a:p>
          <a:p>
            <a:pPr lv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0498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Titel + subheading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hte verbindingslijn 20"/>
          <p:cNvCxnSpPr/>
          <p:nvPr userDrawn="1"/>
        </p:nvCxnSpPr>
        <p:spPr>
          <a:xfrm>
            <a:off x="577851" y="3569067"/>
            <a:ext cx="10999965" cy="0"/>
          </a:xfrm>
          <a:prstGeom prst="line">
            <a:avLst/>
          </a:prstGeom>
          <a:noFill/>
          <a:ln w="19050" cap="rnd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585536" y="4888357"/>
            <a:ext cx="10992280" cy="0"/>
          </a:xfrm>
          <a:prstGeom prst="line">
            <a:avLst/>
          </a:prstGeom>
          <a:noFill/>
          <a:ln w="19050" cap="rnd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jdelijke aanduiding voor inhoud 2"/>
          <p:cNvSpPr txBox="1">
            <a:spLocks/>
          </p:cNvSpPr>
          <p:nvPr userDrawn="1"/>
        </p:nvSpPr>
        <p:spPr>
          <a:xfrm>
            <a:off x="600435" y="1034716"/>
            <a:ext cx="10977381" cy="110400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b="1">
              <a:solidFill>
                <a:schemeClr val="bg1"/>
              </a:solidFill>
            </a:endParaRP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815723" y="1190888"/>
            <a:ext cx="8206357" cy="83478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Ruimte voor inleiding</a:t>
            </a:r>
            <a:r>
              <a:rPr lang="mr-IN"/>
              <a:t>…</a:t>
            </a:r>
            <a:endParaRPr lang="nl-NL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0545" y="2294887"/>
            <a:ext cx="1104000" cy="1152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866060" y="2707641"/>
            <a:ext cx="1741352" cy="348935"/>
          </a:xfrm>
        </p:spPr>
        <p:txBody>
          <a:bodyPr/>
          <a:lstStyle>
            <a:lvl1pPr marL="0" indent="0">
              <a:buNone/>
              <a:defRPr sz="1867" b="1"/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600545" y="3651593"/>
            <a:ext cx="1104000" cy="1152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866060" y="4036790"/>
            <a:ext cx="1741352" cy="348935"/>
          </a:xfrm>
        </p:spPr>
        <p:txBody>
          <a:bodyPr/>
          <a:lstStyle>
            <a:lvl1pPr marL="0" indent="0">
              <a:buNone/>
              <a:defRPr sz="1867" b="1"/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600545" y="4947271"/>
            <a:ext cx="1104000" cy="1152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866060" y="5360025"/>
            <a:ext cx="1741352" cy="348935"/>
          </a:xfrm>
        </p:spPr>
        <p:txBody>
          <a:bodyPr/>
          <a:lstStyle>
            <a:lvl1pPr marL="0" indent="0">
              <a:buNone/>
              <a:defRPr sz="1867" b="1"/>
            </a:lvl1pPr>
          </a:lstStyle>
          <a:p>
            <a:pPr lvl="0"/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4031445" y="2294888"/>
            <a:ext cx="5783115" cy="1150041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28594" marR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  <p:sp>
        <p:nvSpPr>
          <p:cNvPr id="36" name="Tijdelijke aanduiding voor inhoud 2"/>
          <p:cNvSpPr>
            <a:spLocks noGrp="1"/>
          </p:cNvSpPr>
          <p:nvPr>
            <p:ph sz="half" idx="40" hasCustomPrompt="1"/>
          </p:nvPr>
        </p:nvSpPr>
        <p:spPr>
          <a:xfrm>
            <a:off x="4031445" y="3652573"/>
            <a:ext cx="5783115" cy="1150041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28594" marR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  <p:sp>
        <p:nvSpPr>
          <p:cNvPr id="37" name="Tijdelijke aanduiding voor inhoud 2"/>
          <p:cNvSpPr>
            <a:spLocks noGrp="1"/>
          </p:cNvSpPr>
          <p:nvPr>
            <p:ph sz="half" idx="41" hasCustomPrompt="1"/>
          </p:nvPr>
        </p:nvSpPr>
        <p:spPr>
          <a:xfrm>
            <a:off x="4031445" y="4959470"/>
            <a:ext cx="5783115" cy="1150041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28594" marR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10027921" y="2294887"/>
            <a:ext cx="1430225" cy="1152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10027921" y="3651593"/>
            <a:ext cx="1430225" cy="1152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10027921" y="4947271"/>
            <a:ext cx="1430225" cy="1152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21" name="Tijdelijke aanduiding voor titel 1"/>
          <p:cNvSpPr>
            <a:spLocks noGrp="1"/>
          </p:cNvSpPr>
          <p:nvPr>
            <p:ph type="title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742763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indeling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577851" y="4378001"/>
            <a:ext cx="11328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577851" y="2554389"/>
            <a:ext cx="11328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726531" y="1064625"/>
            <a:ext cx="1104000" cy="1152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2206238" y="1064625"/>
            <a:ext cx="2564039" cy="1152001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4853165" y="1066585"/>
            <a:ext cx="7000681" cy="1150041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28594" marR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726531" y="2888236"/>
            <a:ext cx="1104000" cy="1152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2206238" y="2888236"/>
            <a:ext cx="2564039" cy="1152001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4853165" y="2890196"/>
            <a:ext cx="7000681" cy="1150041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28594" marR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726531" y="4711847"/>
            <a:ext cx="1104000" cy="1152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2206238" y="4711846"/>
            <a:ext cx="2564039" cy="1152001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4853165" y="4713806"/>
            <a:ext cx="7000681" cy="1150041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28594" marR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237061" marR="0" lvl="2" indent="-237061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  <p:sp>
        <p:nvSpPr>
          <p:cNvPr id="18" name="Tijdelijke aanduiding voor titel 1"/>
          <p:cNvSpPr>
            <a:spLocks noGrp="1"/>
          </p:cNvSpPr>
          <p:nvPr>
            <p:ph type="title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86918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577851" y="3456000"/>
            <a:ext cx="11328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577851" y="2112000"/>
            <a:ext cx="11328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577851" y="4800000"/>
            <a:ext cx="11328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805831" y="5088000"/>
            <a:ext cx="864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2285537" y="5087242"/>
            <a:ext cx="2564039" cy="864001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4932465" y="5089960"/>
            <a:ext cx="7000681" cy="862041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37061" indent="-237061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805832" y="3744000"/>
            <a:ext cx="864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2285538" y="3743244"/>
            <a:ext cx="2564039" cy="864001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4932465" y="3744222"/>
            <a:ext cx="7000681" cy="862041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37061" indent="-237061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805831" y="2400000"/>
            <a:ext cx="864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2285538" y="2400001"/>
            <a:ext cx="2564039" cy="864001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4932465" y="2400001"/>
            <a:ext cx="7000681" cy="862041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37061" indent="-237061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805832" y="1057483"/>
            <a:ext cx="864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333"/>
            </a:lvl1pPr>
          </a:lstStyle>
          <a:p>
            <a:endParaRPr lang="nl-NL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2285538" y="1055245"/>
            <a:ext cx="2564039" cy="864001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4932462" y="1056224"/>
            <a:ext cx="7000681" cy="862041"/>
          </a:xfrm>
        </p:spPr>
        <p:txBody>
          <a:bodyPr/>
          <a:lstStyle>
            <a:lvl1pPr marL="237061" indent="-237061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67"/>
            </a:lvl1pPr>
            <a:lvl2pPr marL="713300" indent="-237061">
              <a:buFont typeface="Arial" panose="020B0604020202020204" pitchFamily="34" charset="0"/>
              <a:buChar char="-"/>
              <a:defRPr sz="1600"/>
            </a:lvl2pPr>
            <a:lvl3pPr marL="237061" indent="-237061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aseline="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</p:txBody>
      </p:sp>
      <p:sp>
        <p:nvSpPr>
          <p:cNvPr id="20" name="Tijdelijke aanduiding voor titel 1"/>
          <p:cNvSpPr>
            <a:spLocks noGrp="1"/>
          </p:cNvSpPr>
          <p:nvPr>
            <p:ph type="title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815865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 v 4 kru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576000" y="3432801"/>
            <a:ext cx="11328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67556"/>
            <a:ext cx="2084431" cy="392171"/>
          </a:xfrm>
        </p:spPr>
        <p:txBody>
          <a:bodyPr/>
          <a:lstStyle>
            <a:lvl1pPr marL="0" indent="0">
              <a:buNone/>
              <a:defRPr sz="1867" b="1"/>
            </a:lvl1pPr>
          </a:lstStyle>
          <a:p>
            <a:pPr lvl="0"/>
            <a:r>
              <a:rPr lang="nl-NL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456000"/>
            <a:ext cx="2676560" cy="406419"/>
          </a:xfrm>
        </p:spPr>
        <p:txBody>
          <a:bodyPr/>
          <a:lstStyle>
            <a:lvl1pPr marL="0" indent="0">
              <a:buNone/>
              <a:defRPr sz="1867" b="1"/>
            </a:lvl1pPr>
          </a:lstStyle>
          <a:p>
            <a:pPr lvl="0"/>
            <a:r>
              <a:rPr lang="nl-NL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6240000" y="768000"/>
            <a:ext cx="0" cy="5198659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6384001" y="768000"/>
            <a:ext cx="2084431" cy="392171"/>
          </a:xfrm>
        </p:spPr>
        <p:txBody>
          <a:bodyPr/>
          <a:lstStyle>
            <a:lvl1pPr marL="0" indent="0">
              <a:buNone/>
              <a:defRPr sz="1867" b="1"/>
            </a:lvl1pPr>
          </a:lstStyle>
          <a:p>
            <a:pPr lvl="0"/>
            <a:r>
              <a:rPr lang="nl-NL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6432000" y="3456000"/>
            <a:ext cx="2676560" cy="406419"/>
          </a:xfrm>
        </p:spPr>
        <p:txBody>
          <a:bodyPr/>
          <a:lstStyle>
            <a:lvl1pPr marL="0" indent="0">
              <a:buNone/>
              <a:defRPr sz="1867" b="1"/>
            </a:lvl1pPr>
          </a:lstStyle>
          <a:p>
            <a:pPr lvl="0"/>
            <a:r>
              <a:rPr lang="nl-NL"/>
              <a:t>Kopje</a:t>
            </a: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6593934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Titel +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A1E785B-07DB-B049-9499-2A7F3C4672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4885" y="0"/>
            <a:ext cx="5717116" cy="6858000"/>
          </a:xfrm>
        </p:spPr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731AE8D-DCCA-F842-9223-ED44B75E75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699" y="1182534"/>
            <a:ext cx="5527720" cy="4830964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E9AEDC4C-202C-5849-940F-45D3EB3E4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05342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8763" y="0"/>
            <a:ext cx="685323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E8-CBBB-5A40-9F73-8F44519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F7E4E97-D138-E74D-AA3A-7D2C9B56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299" y="2515051"/>
            <a:ext cx="4392000" cy="43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algn="r"/>
            <a:r>
              <a:rPr lang="nl-NL"/>
              <a:t>Hoofdstuk 1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90756D-C949-D043-B8EB-FA02B76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" y="3008827"/>
            <a:ext cx="4391494" cy="2808000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algn="r"/>
            <a:r>
              <a:rPr lang="nl-NL" sz="3600"/>
              <a:t>Hoofdstuk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4385039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Referentie Showcase 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6079067" y="-1"/>
            <a:ext cx="6191875" cy="69204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24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389466" y="1040623"/>
            <a:ext cx="5452169" cy="66588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667" b="0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609585" indent="0">
              <a:buFontTx/>
              <a:buNone/>
              <a:defRPr sz="2133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1219170" indent="0">
              <a:buFontTx/>
              <a:buNone/>
              <a:defRPr sz="2133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828754" indent="0">
              <a:buFontTx/>
              <a:buNone/>
              <a:defRPr sz="2133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2438339" indent="0">
              <a:buFontTx/>
              <a:buNone/>
              <a:defRPr sz="2133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Kop/ intro</a:t>
            </a:r>
          </a:p>
        </p:txBody>
      </p:sp>
      <p:sp>
        <p:nvSpPr>
          <p:cNvPr id="2" name="Rechthoek 1"/>
          <p:cNvSpPr/>
          <p:nvPr userDrawn="1"/>
        </p:nvSpPr>
        <p:spPr>
          <a:xfrm>
            <a:off x="0" y="1"/>
            <a:ext cx="6079067" cy="6891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00"/>
          </a:p>
        </p:txBody>
      </p:sp>
      <p:sp>
        <p:nvSpPr>
          <p:cNvPr id="13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430698" y="152843"/>
            <a:ext cx="3795911" cy="328295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  <a:r>
              <a:rPr lang="mr-IN"/>
              <a:t>…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9467" y="1778000"/>
            <a:ext cx="5452168" cy="4226331"/>
          </a:xfrm>
        </p:spPr>
        <p:txBody>
          <a:bodyPr/>
          <a:lstStyle>
            <a:lvl1pPr marL="457189" marR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867"/>
            </a:lvl1pPr>
          </a:lstStyle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sz="1600">
                <a:solidFill>
                  <a:srgbClr val="585858"/>
                </a:solidFill>
              </a:rPr>
              <a:t>Plaats hier tekst</a:t>
            </a:r>
            <a:r>
              <a:rPr lang="mr-IN" sz="1600">
                <a:solidFill>
                  <a:srgbClr val="585858"/>
                </a:solidFill>
              </a:rPr>
              <a:t>…</a:t>
            </a:r>
            <a:endParaRPr lang="nl-NL" sz="1600">
              <a:solidFill>
                <a:srgbClr val="585858"/>
              </a:solidFill>
            </a:endParaRP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600">
                <a:solidFill>
                  <a:srgbClr val="585858"/>
                </a:solidFill>
              </a:rPr>
              <a:t>Plaats hier tekst</a:t>
            </a:r>
            <a:r>
              <a:rPr lang="mr-IN" sz="1600">
                <a:solidFill>
                  <a:srgbClr val="585858"/>
                </a:solidFill>
              </a:rPr>
              <a:t>…</a:t>
            </a:r>
            <a:endParaRPr lang="nl-NL" sz="1600">
              <a:solidFill>
                <a:srgbClr val="585858"/>
              </a:solidFill>
            </a:endParaRP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600">
                <a:solidFill>
                  <a:srgbClr val="585858"/>
                </a:solidFill>
              </a:rPr>
              <a:t>Plaats hier tekst</a:t>
            </a:r>
            <a:r>
              <a:rPr lang="mr-IN" sz="1600">
                <a:solidFill>
                  <a:srgbClr val="585858"/>
                </a:solidFill>
              </a:rPr>
              <a:t>…</a:t>
            </a:r>
            <a:endParaRPr lang="nl-NL" sz="1600">
              <a:solidFill>
                <a:srgbClr val="585858"/>
              </a:solidFill>
            </a:endParaRP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600">
                <a:solidFill>
                  <a:srgbClr val="585858"/>
                </a:solidFill>
              </a:rPr>
              <a:t>Plaats hier tekst</a:t>
            </a:r>
            <a:r>
              <a:rPr lang="mr-IN" sz="1600">
                <a:solidFill>
                  <a:srgbClr val="585858"/>
                </a:solidFill>
              </a:rPr>
              <a:t>…</a:t>
            </a:r>
            <a:endParaRPr lang="nl-NL" sz="1600">
              <a:solidFill>
                <a:srgbClr val="585858"/>
              </a:solidFill>
            </a:endParaRP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63729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416149" y="2267181"/>
            <a:ext cx="6100385" cy="2369689"/>
          </a:xfrm>
          <a:prstGeom prst="rect">
            <a:avLst/>
          </a:prstGeom>
        </p:spPr>
        <p:txBody>
          <a:bodyPr/>
          <a:lstStyle>
            <a:lvl1pPr>
              <a:buNone/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28192321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5879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457178" indent="-457178">
              <a:buFont typeface="Wingdings" panose="05000000000000000000" pitchFamily="2" charset="2"/>
              <a:buChar char="§"/>
              <a:defRPr lang="nl-NL" sz="32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13282" indent="-237055">
              <a:buFont typeface="Arial" panose="020B0604020202020204" pitchFamily="34" charset="0"/>
              <a:buChar char="-"/>
              <a:defRPr/>
            </a:lvl2pPr>
            <a:lvl3pPr marL="960919" indent="-247638">
              <a:defRPr sz="1867"/>
            </a:lvl3pPr>
          </a:lstStyle>
          <a:p>
            <a:pPr marL="457178" lvl="0" indent="-457178" algn="l" defTabSz="60957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24369711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.BG-Afbeelding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547A77-B5E7-784B-B988-3D4514F4C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5725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5F96D-4C36-C44D-9BF6-5310DCF23F1B}"/>
              </a:ext>
            </a:extLst>
          </p:cNvPr>
          <p:cNvSpPr/>
          <p:nvPr userDrawn="1"/>
        </p:nvSpPr>
        <p:spPr>
          <a:xfrm>
            <a:off x="1" y="3923013"/>
            <a:ext cx="12192000" cy="181020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72976-414C-DE42-BC8E-BFCC9AD38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4567" y="3987103"/>
            <a:ext cx="8067804" cy="1682028"/>
          </a:xfrm>
          <a:prstGeom prst="rect">
            <a:avLst/>
          </a:prstGeom>
        </p:spPr>
        <p:txBody>
          <a:bodyPr/>
          <a:lstStyle>
            <a:lvl1pPr>
              <a:defRPr sz="50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  <a:p>
            <a:pPr lvl="0"/>
            <a:r>
              <a:rPr lang="en-US" dirty="0" err="1"/>
              <a:t>Onderwerp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117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116521"/>
            <a:ext cx="5386917" cy="639763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1">
                <a:solidFill>
                  <a:schemeClr val="tx2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72" y="1116521"/>
            <a:ext cx="5389033" cy="639763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1">
                <a:solidFill>
                  <a:schemeClr val="tx2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609603" y="272915"/>
            <a:ext cx="3795911" cy="328295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0" hasCustomPrompt="1"/>
          </p:nvPr>
        </p:nvSpPr>
        <p:spPr>
          <a:xfrm>
            <a:off x="605368" y="2174877"/>
            <a:ext cx="5384800" cy="3394075"/>
          </a:xfrm>
        </p:spPr>
        <p:txBody>
          <a:bodyPr/>
          <a:lstStyle>
            <a:lvl1pPr marL="0" indent="0" algn="l" defTabSz="60955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67"/>
            </a:lvl1pPr>
            <a:lvl2pPr marL="713265" indent="-237049">
              <a:buFont typeface="Arial" panose="020B0604020202020204" pitchFamily="34" charset="0"/>
              <a:buChar char="-"/>
              <a:defRPr sz="1600"/>
            </a:lvl2pPr>
            <a:lvl3pPr marL="960895" indent="-247632">
              <a:defRPr sz="1600"/>
            </a:lvl3pPr>
            <a:lvl4pPr marL="1295904">
              <a:defRPr sz="16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457167" lvl="0" indent="-457167" algn="l" defTabSz="60955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1" hasCustomPrompt="1"/>
          </p:nvPr>
        </p:nvSpPr>
        <p:spPr>
          <a:xfrm>
            <a:off x="6193368" y="2168341"/>
            <a:ext cx="5384800" cy="3394075"/>
          </a:xfrm>
        </p:spPr>
        <p:txBody>
          <a:bodyPr/>
          <a:lstStyle>
            <a:lvl1pPr marL="0" indent="0" algn="l" defTabSz="60955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67"/>
            </a:lvl1pPr>
            <a:lvl2pPr marL="713265" indent="-237049">
              <a:buFont typeface="Arial" panose="020B0604020202020204" pitchFamily="34" charset="0"/>
              <a:buChar char="-"/>
              <a:defRPr sz="1600"/>
            </a:lvl2pPr>
            <a:lvl3pPr marL="960895" indent="-247632">
              <a:defRPr sz="1600"/>
            </a:lvl3pPr>
            <a:lvl4pPr marL="1295904">
              <a:defRPr sz="16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457167" lvl="0" indent="-457167" algn="l" defTabSz="60955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</p:spTree>
    <p:extLst>
      <p:ext uri="{BB962C8B-B14F-4D97-AF65-F5344CB8AC3E}">
        <p14:creationId xmlns:p14="http://schemas.microsoft.com/office/powerpoint/2010/main" val="20399804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A1511-AA96-48D8-959D-EF24F0F49688}"/>
              </a:ext>
            </a:extLst>
          </p:cNvPr>
          <p:cNvSpPr txBox="1"/>
          <p:nvPr userDrawn="1"/>
        </p:nvSpPr>
        <p:spPr>
          <a:xfrm>
            <a:off x="2085009" y="6316869"/>
            <a:ext cx="1881808" cy="3159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nl-BE" sz="13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183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F5417368-6CA5-D149-A18A-939051FB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45C4-E285-AE4E-8C63-C1EE02B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2261F65-3DCC-6F45-801E-4BD8DC92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Oranje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BDFCD1-8CDA-C540-9B5F-EB5AD1D9F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3" name="Tabeltitel (JU-Free)">
            <a:extLst>
              <a:ext uri="{FF2B5EF4-FFF2-40B4-BE49-F238E27FC236}">
                <a16:creationId xmlns:a16="http://schemas.microsoft.com/office/drawing/2014/main" id="{8BC10417-F34B-2747-A143-59701F1F007D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1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52EA1AA5-B534-F047-A504-4B6864D9411B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</p:spTree>
    <p:extLst>
      <p:ext uri="{BB962C8B-B14F-4D97-AF65-F5344CB8AC3E}">
        <p14:creationId xmlns:p14="http://schemas.microsoft.com/office/powerpoint/2010/main" val="421231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6">
            <a:extLst>
              <a:ext uri="{FF2B5EF4-FFF2-40B4-BE49-F238E27FC236}">
                <a16:creationId xmlns:a16="http://schemas.microsoft.com/office/drawing/2014/main" id="{9F32A938-4545-FE4B-8B43-C2173BEAB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0F865-EBD4-894B-92A2-6A7C94A6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2497B95-9F31-6943-9D93-FE251E51B5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Tabeltitel (JU-Free)">
            <a:extLst>
              <a:ext uri="{FF2B5EF4-FFF2-40B4-BE49-F238E27FC236}">
                <a16:creationId xmlns:a16="http://schemas.microsoft.com/office/drawing/2014/main" id="{BBB67083-15AD-EE4F-88E8-1845D8E1F9D9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4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9" name="Table Placeholder 14">
            <a:extLst>
              <a:ext uri="{FF2B5EF4-FFF2-40B4-BE49-F238E27FC236}">
                <a16:creationId xmlns:a16="http://schemas.microsoft.com/office/drawing/2014/main" id="{A76684AB-DF38-2942-9067-BC1944CE5A50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1540A4B0-C4EA-6341-92D2-95E03B4A0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Blauwe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379308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2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008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463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376410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2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072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072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9072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621846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509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509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509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389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image" Target="../media/image7.tiff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achtergrond"/>
          <p:cNvSpPr>
            <a:spLocks noSelect="1"/>
          </p:cNvSpPr>
          <p:nvPr userDrawn="1"/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4" name="Logo tekst"/>
          <p:cNvSpPr>
            <a:spLocks noSelect="1"/>
          </p:cNvSpPr>
          <p:nvPr userDrawn="1"/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7" name="Ahead of change"/>
          <p:cNvSpPr>
            <a:spLocks noSelect="1" noChangeAspect="1"/>
          </p:cNvSpPr>
          <p:nvPr userDrawn="1"/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 noSelect="1"/>
          </p:cNvSpPr>
          <p:nvPr>
            <p:ph type="dt" sz="half" idx="2"/>
          </p:nvPr>
        </p:nvSpPr>
        <p:spPr bwMode="gray">
          <a:xfrm>
            <a:off x="9897422" y="6411940"/>
            <a:ext cx="1260222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>
                <a:solidFill>
                  <a:srgbClr val="F58220"/>
                </a:solidFill>
              </a:rPr>
              <a:t>|</a:t>
            </a:r>
            <a:r>
              <a:rPr lang="nl-NL" noProof="1"/>
              <a:t> </a:t>
            </a:r>
            <a:fld id="{74C395E7-400F-47A0-A220-1171A3F42FB3}" type="datetime4">
              <a:rPr lang="nl-NL" noProof="1" smtClean="0"/>
              <a:t>27 oktober 2022</a:t>
            </a:fld>
            <a:endParaRPr lang="nl-NL" noProof="1"/>
          </a:p>
        </p:txBody>
      </p:sp>
      <p:sp>
        <p:nvSpPr>
          <p:cNvPr id="5" name="Tijdelijke aanduiding voor voettekst 4"/>
          <p:cNvSpPr>
            <a:spLocks noGrp="1" noSelect="1"/>
          </p:cNvSpPr>
          <p:nvPr>
            <p:ph type="ftr" sz="quarter" idx="3"/>
          </p:nvPr>
        </p:nvSpPr>
        <p:spPr bwMode="gray">
          <a:xfrm>
            <a:off x="3576535" y="6411940"/>
            <a:ext cx="6263881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/>
              <a:t>[Voettekst]</a:t>
            </a:r>
            <a:endParaRPr lang="nl-NL" sz="1100" noProof="1"/>
          </a:p>
        </p:txBody>
      </p:sp>
      <p:sp>
        <p:nvSpPr>
          <p:cNvPr id="6" name="Tijdelijke aanduiding voor dianummer 5"/>
          <p:cNvSpPr>
            <a:spLocks noGrp="1" noSelect="1"/>
          </p:cNvSpPr>
          <p:nvPr>
            <p:ph type="sldNum" sz="quarter" idx="4"/>
          </p:nvPr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500">
                <a:solidFill>
                  <a:srgbClr val="F58220"/>
                </a:solidFill>
                <a:latin typeface="+mn-lt"/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648000" y="2250295"/>
            <a:ext cx="11027626" cy="37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3"/>
            <a:r>
              <a:rPr lang="nl-NL" sz="1800">
                <a:solidFill>
                  <a:schemeClr val="accent1"/>
                </a:solidFill>
              </a:rPr>
              <a:t>Kop</a:t>
            </a:r>
          </a:p>
          <a:p>
            <a:pPr lvl="4"/>
            <a:r>
              <a:rPr lang="nl-NL" sz="1400"/>
              <a:t>Basistekst</a:t>
            </a:r>
          </a:p>
          <a:p>
            <a:pPr lvl="4"/>
            <a:r>
              <a:rPr lang="nl-NL" sz="14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Woord(en) accentueren</a:t>
            </a:r>
            <a:endParaRPr lang="nl-NL" sz="1200"/>
          </a:p>
          <a:p>
            <a:pPr lvl="5"/>
            <a:r>
              <a:rPr lang="nl-NL" sz="1200"/>
              <a:t>Basistekst klein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1400"/>
              <a:t>Opsomming 1e niveau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400"/>
              <a:t>Opsomming 2e niveau</a:t>
            </a:r>
          </a:p>
          <a:p>
            <a:pPr lvl="2"/>
            <a:r>
              <a:rPr lang="nl-NL" sz="1200"/>
              <a:t>Opsomming 1e niveau klein</a:t>
            </a:r>
          </a:p>
          <a:p>
            <a:pPr lvl="6"/>
            <a:r>
              <a:rPr lang="nl-NL" sz="1400"/>
              <a:t>Zwevend 1e niveau</a:t>
            </a:r>
          </a:p>
          <a:p>
            <a:pPr lvl="7"/>
            <a:r>
              <a:rPr lang="nl-NL" sz="1400"/>
              <a:t>Zwevend 2e niveau</a:t>
            </a:r>
          </a:p>
          <a:p>
            <a:pPr lvl="8"/>
            <a:r>
              <a:rPr lang="nl-NL" sz="1200"/>
              <a:t>Zwevend 1e niveau klein</a:t>
            </a:r>
          </a:p>
          <a:p>
            <a:pPr lvl="8"/>
            <a:endParaRPr lang="nl-NL"/>
          </a:p>
          <a:p>
            <a:pPr lvl="7"/>
            <a:r>
              <a:rPr lang="nl-NL" sz="1400"/>
              <a:t>Gebruik de knoppen voor Lijstniveau verlagen en verhogen om van tekststijl te wisselen. Deze knoppen staan op tabblad Start, groep Alinea. Gebruik dus niet de knoppen voor opsommingstekens en nummering.</a:t>
            </a:r>
          </a:p>
        </p:txBody>
      </p:sp>
      <p:sp>
        <p:nvSpPr>
          <p:cNvPr id="2" name="Tijdelijke aanduiding voor titel 1"/>
          <p:cNvSpPr>
            <a:spLocks noGrp="1" noSelect="1"/>
          </p:cNvSpPr>
          <p:nvPr>
            <p:ph type="title"/>
          </p:nvPr>
        </p:nvSpPr>
        <p:spPr bwMode="gray">
          <a:xfrm>
            <a:off x="648000" y="592225"/>
            <a:ext cx="11027626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[Titel Bold]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72" r:id="rId2"/>
    <p:sldLayoutId id="2147483736" r:id="rId3"/>
    <p:sldLayoutId id="2147483718" r:id="rId4"/>
    <p:sldLayoutId id="2147483719" r:id="rId5"/>
    <p:sldLayoutId id="2147483737" r:id="rId6"/>
    <p:sldLayoutId id="2147483738" r:id="rId7"/>
    <p:sldLayoutId id="2147483739" r:id="rId8"/>
    <p:sldLayoutId id="2147483743" r:id="rId9"/>
    <p:sldLayoutId id="2147483740" r:id="rId10"/>
    <p:sldLayoutId id="2147483742" r:id="rId11"/>
    <p:sldLayoutId id="2147483774" r:id="rId12"/>
    <p:sldLayoutId id="214748377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6" r:id="rId32"/>
    <p:sldLayoutId id="2147483767" r:id="rId33"/>
    <p:sldLayoutId id="2147483768" r:id="rId34"/>
    <p:sldLayoutId id="2147483723" r:id="rId35"/>
    <p:sldLayoutId id="2147483713" r:id="rId36"/>
    <p:sldLayoutId id="2147483714" r:id="rId37"/>
    <p:sldLayoutId id="2147483777" r:id="rId38"/>
    <p:sldLayoutId id="2147483776" r:id="rId39"/>
    <p:sldLayoutId id="2147483728" r:id="rId40"/>
    <p:sldLayoutId id="2147483765" r:id="rId41"/>
    <p:sldLayoutId id="2147483778" r:id="rId42"/>
  </p:sldLayoutIdLst>
  <p:hf hdr="0" ftr="0" dt="0"/>
  <p:txStyles>
    <p:titleStyle>
      <a:lvl1pPr algn="l" defTabSz="1088610" rtl="0" eaLnBrk="1" latinLnBrk="0" hangingPunct="1">
        <a:lnSpc>
          <a:spcPct val="94000"/>
        </a:lnSpc>
        <a:spcBef>
          <a:spcPct val="0"/>
        </a:spcBef>
        <a:buNone/>
        <a:defRPr sz="3600" b="1" i="0" kern="1200" cap="all" spc="80" baseline="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342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000" indent="-342000" algn="l" defTabSz="1088610" rtl="0" eaLnBrk="1" latinLnBrk="0" hangingPunct="1">
        <a:lnSpc>
          <a:spcPct val="137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3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900" b="1" kern="1200" baseline="0">
          <a:solidFill>
            <a:schemeClr val="accent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342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200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97304" y="1364073"/>
            <a:ext cx="10597392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11488184" y="6334831"/>
            <a:ext cx="387476" cy="280844"/>
          </a:xfrm>
          <a:prstGeom prst="rect">
            <a:avLst/>
          </a:prstGeom>
          <a:ln w="3175">
            <a:miter lim="400000"/>
          </a:ln>
        </p:spPr>
        <p:txBody>
          <a:bodyPr wrap="none" lIns="47624" tIns="47624" rIns="47624" bIns="47624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1200" b="1" smtClean="0">
                <a:latin typeface="Arial"/>
                <a:cs typeface="Arial"/>
              </a:rPr>
              <a:pPr algn="r"/>
              <a:t>‹nr.›</a:t>
            </a:fld>
            <a:endParaRPr lang="tr-TR" sz="1200" b="1">
              <a:latin typeface="Arial"/>
              <a:cs typeface="Arial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D53D2F9-38E0-6640-ACC3-6A0809AF3285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68" y="6392122"/>
            <a:ext cx="3324440" cy="3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882" r:id="rId20"/>
    <p:sldLayoutId id="2147483883" r:id="rId21"/>
    <p:sldLayoutId id="2147483885" r:id="rId22"/>
    <p:sldLayoutId id="2147483887" r:id="rId23"/>
    <p:sldLayoutId id="2147483888" r:id="rId24"/>
  </p:sldLayoutIdLst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3200" kern="1200">
          <a:solidFill>
            <a:srgbClr val="585858"/>
          </a:solidFill>
          <a:latin typeface="Arial"/>
          <a:ea typeface="+mn-ea"/>
          <a:cs typeface="Arial"/>
        </a:defRPr>
      </a:lvl1pPr>
      <a:lvl2pPr marL="713300" indent="-237061" algn="l" defTabSz="609585" rtl="0" eaLnBrk="1" latinLnBrk="0" hangingPunct="1">
        <a:spcBef>
          <a:spcPct val="20000"/>
        </a:spcBef>
        <a:buFont typeface="Arial" panose="020B0604020202020204" pitchFamily="34" charset="0"/>
        <a:buChar char="-"/>
        <a:defRPr sz="2400" kern="1200">
          <a:solidFill>
            <a:srgbClr val="585858"/>
          </a:solidFill>
          <a:latin typeface="Arial"/>
          <a:ea typeface="+mn-ea"/>
          <a:cs typeface="Arial"/>
        </a:defRPr>
      </a:lvl2pPr>
      <a:lvl3pPr marL="960943" indent="-247644" algn="l" defTabSz="609585" rtl="0" eaLnBrk="1" latinLnBrk="0" hangingPunct="1">
        <a:spcBef>
          <a:spcPct val="20000"/>
        </a:spcBef>
        <a:buFont typeface="Arial"/>
        <a:buChar char="•"/>
        <a:defRPr sz="1867" kern="1200">
          <a:solidFill>
            <a:srgbClr val="585858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flutter.dev/get-started/install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2DA0E7F-C6CF-9641-289B-E504F460B2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 dirty="0" err="1">
                <a:ea typeface="Roboto Light"/>
                <a:cs typeface="Roboto Light"/>
              </a:rPr>
              <a:t>Because</a:t>
            </a:r>
            <a:r>
              <a:rPr lang="nl-NL" dirty="0">
                <a:ea typeface="Roboto Light"/>
                <a:cs typeface="Roboto Light"/>
              </a:rPr>
              <a:t> I </a:t>
            </a:r>
            <a:r>
              <a:rPr lang="nl-NL" dirty="0" err="1">
                <a:ea typeface="Roboto Light"/>
                <a:cs typeface="Roboto Light"/>
              </a:rPr>
              <a:t>don't</a:t>
            </a:r>
            <a:r>
              <a:rPr lang="nl-NL" dirty="0">
                <a:ea typeface="Roboto Light"/>
                <a:cs typeface="Roboto Light"/>
              </a:rPr>
              <a:t> trust </a:t>
            </a:r>
            <a:r>
              <a:rPr lang="nl-NL" dirty="0" err="1">
                <a:ea typeface="Roboto Light"/>
                <a:cs typeface="Roboto Light"/>
              </a:rPr>
              <a:t>the</a:t>
            </a:r>
            <a:r>
              <a:rPr lang="nl-NL" dirty="0">
                <a:ea typeface="Roboto Light"/>
                <a:cs typeface="Roboto Light"/>
              </a:rPr>
              <a:t> </a:t>
            </a:r>
            <a:r>
              <a:rPr lang="nl-NL" dirty="0" err="1">
                <a:ea typeface="Roboto Light"/>
                <a:cs typeface="Roboto Light"/>
              </a:rPr>
              <a:t>WiFi</a:t>
            </a:r>
            <a:endParaRPr lang="nl-NL" dirty="0" err="1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FA6676E-C7A2-5809-B672-F01A64F0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</a:t>
            </a:fld>
            <a:endParaRPr lang="nl-NL" noProof="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A5A5597-5E68-153D-1D52-C164DDD4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o Condensed"/>
                <a:ea typeface="Roboto Condensed"/>
                <a:cs typeface="Roboto Condensed"/>
              </a:rPr>
              <a:t>Welcome</a:t>
            </a:r>
            <a:r>
              <a:rPr lang="nl-NL" dirty="0">
                <a:latin typeface="Roboto Condensed"/>
                <a:ea typeface="Roboto Condensed"/>
                <a:cs typeface="Roboto Condensed"/>
              </a:rPr>
              <a:t>, Take a </a:t>
            </a:r>
            <a:r>
              <a:rPr lang="nl-NL" dirty="0" err="1">
                <a:latin typeface="Roboto Condensed"/>
                <a:ea typeface="Roboto Condensed"/>
                <a:cs typeface="Roboto Condensed"/>
              </a:rPr>
              <a:t>seat</a:t>
            </a:r>
            <a:r>
              <a:rPr lang="nl-NL" dirty="0">
                <a:latin typeface="Roboto Condensed"/>
                <a:ea typeface="Roboto Condensed"/>
                <a:cs typeface="Roboto Condensed"/>
              </a:rPr>
              <a:t> </a:t>
            </a:r>
            <a:r>
              <a:rPr lang="nl-NL" dirty="0" err="1">
                <a:latin typeface="Roboto Condensed"/>
                <a:ea typeface="Roboto Condensed"/>
                <a:cs typeface="Roboto Condensed"/>
              </a:rPr>
              <a:t>and</a:t>
            </a:r>
            <a:r>
              <a:rPr lang="nl-NL" dirty="0">
                <a:latin typeface="Roboto Condensed"/>
                <a:ea typeface="Roboto Condensed"/>
                <a:cs typeface="Roboto Condensed"/>
              </a:rPr>
              <a:t> start </a:t>
            </a:r>
            <a:r>
              <a:rPr lang="nl-NL" dirty="0" err="1">
                <a:latin typeface="Roboto Condensed"/>
                <a:ea typeface="Roboto Condensed"/>
                <a:cs typeface="Roboto Condensed"/>
              </a:rPr>
              <a:t>the</a:t>
            </a:r>
            <a:r>
              <a:rPr lang="nl-NL" dirty="0">
                <a:latin typeface="Roboto Condensed"/>
                <a:ea typeface="Roboto Condensed"/>
                <a:cs typeface="Roboto Condensed"/>
              </a:rPr>
              <a:t> Downloads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17C1536-694A-BEFC-F54E-785A39377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ea typeface="+mn-lt"/>
                <a:cs typeface="+mn-lt"/>
              </a:rPr>
              <a:t>SSID: </a:t>
            </a:r>
            <a:r>
              <a:rPr lang="en-US" dirty="0" err="1">
                <a:ea typeface="+mn-lt"/>
                <a:cs typeface="+mn-lt"/>
              </a:rPr>
              <a:t>OrdinaNLGuest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Password: </a:t>
            </a:r>
            <a:r>
              <a:rPr lang="en-US" dirty="0" err="1">
                <a:ea typeface="+mn-lt"/>
                <a:cs typeface="+mn-lt"/>
              </a:rPr>
              <a:t>Aheadofchange</a:t>
            </a:r>
            <a:r>
              <a:rPr lang="en-US" dirty="0">
                <a:ea typeface="+mn-lt"/>
                <a:cs typeface="+mn-lt"/>
              </a:rPr>
              <a:t>!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ea typeface="+mn-lt"/>
                <a:cs typeface="+mn-lt"/>
              </a:rPr>
              <a:t>What you need (for today):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"/>
            </a:pPr>
            <a:r>
              <a:rPr lang="en-US" dirty="0" err="1">
                <a:ea typeface="+mn-lt"/>
                <a:cs typeface="+mn-lt"/>
              </a:rPr>
              <a:t>VSCode</a:t>
            </a:r>
            <a:endParaRPr lang="en-US" dirty="0">
              <a:ea typeface="+mn-lt"/>
              <a:cs typeface="+mn-lt"/>
            </a:endParaRPr>
          </a:p>
          <a:p>
            <a:pPr marL="685800" lvl="1" indent="-285750">
              <a:lnSpc>
                <a:spcPct val="90000"/>
              </a:lnSpc>
              <a:spcBef>
                <a:spcPts val="1000"/>
              </a:spcBef>
              <a:buFont typeface="Calibri"/>
            </a:pPr>
            <a:r>
              <a:rPr lang="en-US" dirty="0">
                <a:ea typeface="+mn-lt"/>
                <a:cs typeface="+mn-lt"/>
              </a:rPr>
              <a:t>Extensions: Dart, Flutter</a:t>
            </a:r>
          </a:p>
          <a:p>
            <a:pPr marL="285750" indent="-341630">
              <a:lnSpc>
                <a:spcPct val="90000"/>
              </a:lnSpc>
              <a:spcBef>
                <a:spcPts val="1000"/>
              </a:spcBef>
              <a:buFont typeface="Calibri"/>
            </a:pPr>
            <a:r>
              <a:rPr lang="en-US" dirty="0">
                <a:ea typeface="+mn-lt"/>
                <a:cs typeface="+mn-lt"/>
              </a:rPr>
              <a:t>Flutter SDK</a:t>
            </a:r>
          </a:p>
          <a:p>
            <a:pPr marL="685800" lvl="1" indent="-285750">
              <a:lnSpc>
                <a:spcPct val="90000"/>
              </a:lnSpc>
              <a:spcBef>
                <a:spcPts val="1000"/>
              </a:spcBef>
              <a:buFont typeface="Calibri"/>
            </a:pPr>
            <a:r>
              <a:rPr lang="en-US" dirty="0">
                <a:latin typeface="Roboto Light"/>
                <a:ea typeface="Roboto Light"/>
                <a:cs typeface="Roboto Light"/>
                <a:hlinkClick r:id="rId2"/>
              </a:rPr>
              <a:t>https://docs.flutter.dev/get-started/install</a:t>
            </a:r>
            <a:endParaRPr lang="en-US" dirty="0">
              <a:latin typeface="Roboto Light"/>
              <a:ea typeface="+mn-lt"/>
              <a:cs typeface="+mn-lt"/>
            </a:endParaRPr>
          </a:p>
          <a:p>
            <a:pPr marL="685800" lvl="1" indent="-285750">
              <a:lnSpc>
                <a:spcPct val="90000"/>
              </a:lnSpc>
              <a:spcBef>
                <a:spcPts val="1000"/>
              </a:spcBef>
              <a:buFont typeface="Calibri"/>
            </a:pPr>
            <a:r>
              <a:rPr lang="en-US" dirty="0">
                <a:latin typeface="Roboto Light"/>
                <a:ea typeface="Roboto Light"/>
                <a:cs typeface="Roboto Light"/>
              </a:rPr>
              <a:t>Just start the download, follow the rest of the guide later.</a:t>
            </a:r>
            <a:endParaRPr lang="en-US" dirty="0">
              <a:latin typeface="Roboto Light"/>
              <a:ea typeface="+mn-lt"/>
              <a:cs typeface="+mn-lt"/>
            </a:endParaRPr>
          </a:p>
          <a:p>
            <a:pPr marL="0" indent="0">
              <a:buNone/>
            </a:pPr>
            <a:endParaRPr lang="nl-NL" dirty="0">
              <a:ea typeface="Roboto Light"/>
              <a:cs typeface="Roboto Light"/>
            </a:endParaRP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F48D8D40-3BA0-E968-D16C-C3907B68A9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053" r="11053"/>
          <a:stretch/>
        </p:blipFill>
        <p:spPr/>
      </p:pic>
    </p:spTree>
    <p:extLst>
      <p:ext uri="{BB962C8B-B14F-4D97-AF65-F5344CB8AC3E}">
        <p14:creationId xmlns:p14="http://schemas.microsoft.com/office/powerpoint/2010/main" val="3326944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2FF9FD06-99C3-3AD6-F9F1-5CD5F1A6D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39" b="10684"/>
          <a:stretch/>
        </p:blipFill>
        <p:spPr>
          <a:xfrm>
            <a:off x="647700" y="1909332"/>
            <a:ext cx="11028363" cy="3792538"/>
          </a:xfrm>
          <a:prstGeom prst="rect">
            <a:avLst/>
          </a:prstGeom>
          <a:noFill/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10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 err="1"/>
              <a:t>Key</a:t>
            </a:r>
            <a:r>
              <a:rPr lang="nl-NL" sz="3100"/>
              <a:t> </a:t>
            </a:r>
            <a:r>
              <a:rPr lang="nl-NL" sz="3100" err="1"/>
              <a:t>concepts</a:t>
            </a:r>
            <a:r>
              <a:rPr lang="nl-NL" sz="3100"/>
              <a:t> of </a:t>
            </a:r>
            <a:r>
              <a:rPr lang="nl-NL" sz="3100" err="1"/>
              <a:t>the</a:t>
            </a:r>
            <a:r>
              <a:rPr lang="nl-NL" sz="3100"/>
              <a:t> Dart syntax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30F7C89-671A-B2A5-239A-89CB981DDB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07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7AC5CAD6-0485-F036-C722-65496E53E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5" b="15138"/>
          <a:stretch/>
        </p:blipFill>
        <p:spPr>
          <a:xfrm>
            <a:off x="647700" y="1909332"/>
            <a:ext cx="11028363" cy="3792538"/>
          </a:xfrm>
          <a:prstGeom prst="rect">
            <a:avLst/>
          </a:prstGeom>
          <a:noFill/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11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 err="1"/>
              <a:t>Key</a:t>
            </a:r>
            <a:r>
              <a:rPr lang="nl-NL" sz="3100"/>
              <a:t> </a:t>
            </a:r>
            <a:r>
              <a:rPr lang="nl-NL" sz="3100" err="1"/>
              <a:t>concepts</a:t>
            </a:r>
            <a:r>
              <a:rPr lang="nl-NL" sz="3100"/>
              <a:t> of </a:t>
            </a:r>
            <a:r>
              <a:rPr lang="nl-NL" sz="3100" err="1"/>
              <a:t>the</a:t>
            </a:r>
            <a:r>
              <a:rPr lang="nl-NL" sz="3100"/>
              <a:t> Dart syntax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14D7610-3D86-92EE-11A0-11BEAD812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12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 err="1"/>
              <a:t>Key</a:t>
            </a:r>
            <a:r>
              <a:rPr lang="nl-NL" sz="3100"/>
              <a:t> </a:t>
            </a:r>
            <a:r>
              <a:rPr lang="nl-NL" sz="3100" err="1"/>
              <a:t>concepts</a:t>
            </a:r>
            <a:r>
              <a:rPr lang="nl-NL" sz="3100"/>
              <a:t> of </a:t>
            </a:r>
            <a:r>
              <a:rPr lang="nl-NL" sz="3100" err="1"/>
              <a:t>the</a:t>
            </a:r>
            <a:r>
              <a:rPr lang="nl-NL" sz="3100"/>
              <a:t> Dart syntax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893B9B3-58EC-1FA0-F7F7-202F13B59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380C5E50-6791-E0D9-132A-EB642FEC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19" y="1337872"/>
            <a:ext cx="10107117" cy="50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3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F494FCC2-0335-CA48-901B-7A476FAAB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46" b="14977"/>
          <a:stretch/>
        </p:blipFill>
        <p:spPr>
          <a:xfrm>
            <a:off x="647700" y="1909332"/>
            <a:ext cx="11028363" cy="3792538"/>
          </a:xfrm>
          <a:prstGeom prst="rect">
            <a:avLst/>
          </a:prstGeom>
          <a:noFill/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13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 err="1"/>
              <a:t>Key</a:t>
            </a:r>
            <a:r>
              <a:rPr lang="nl-NL" sz="3100"/>
              <a:t> </a:t>
            </a:r>
            <a:r>
              <a:rPr lang="nl-NL" sz="3100" err="1"/>
              <a:t>concepts</a:t>
            </a:r>
            <a:r>
              <a:rPr lang="nl-NL" sz="3100"/>
              <a:t> of </a:t>
            </a:r>
            <a:r>
              <a:rPr lang="nl-NL" sz="3100" err="1"/>
              <a:t>the</a:t>
            </a:r>
            <a:r>
              <a:rPr lang="nl-NL" sz="3100"/>
              <a:t> Dart syntax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E91F3B8-145F-F38E-AFC6-B999744B42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5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14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 err="1"/>
              <a:t>Key</a:t>
            </a:r>
            <a:r>
              <a:rPr lang="nl-NL" sz="3100"/>
              <a:t> </a:t>
            </a:r>
            <a:r>
              <a:rPr lang="nl-NL" sz="3100" err="1"/>
              <a:t>concepts</a:t>
            </a:r>
            <a:r>
              <a:rPr lang="nl-NL" sz="3100"/>
              <a:t> of </a:t>
            </a:r>
            <a:r>
              <a:rPr lang="nl-NL" sz="3100" err="1"/>
              <a:t>the</a:t>
            </a:r>
            <a:r>
              <a:rPr lang="nl-NL" sz="3100"/>
              <a:t> Dart syntax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E0F71245-A1CC-5BC5-DF6E-C694AB171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4672F72C-FDEA-FF3C-C2FB-A2A949BF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15" y="1375347"/>
            <a:ext cx="9313888" cy="46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77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15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>
                <a:latin typeface="Roboto Condensed"/>
                <a:ea typeface="Roboto Condensed"/>
                <a:cs typeface="Roboto Condensed"/>
              </a:rPr>
              <a:t>How </a:t>
            </a:r>
            <a:r>
              <a:rPr lang="nl-NL" sz="3100" err="1">
                <a:latin typeface="Roboto Condensed"/>
                <a:ea typeface="Roboto Condensed"/>
                <a:cs typeface="Roboto Condensed"/>
              </a:rPr>
              <a:t>to</a:t>
            </a:r>
            <a:r>
              <a:rPr lang="nl-NL" sz="3100">
                <a:latin typeface="Roboto Condensed"/>
                <a:ea typeface="Roboto Condensed"/>
                <a:cs typeface="Roboto Condensed"/>
              </a:rPr>
              <a:t> Flutter</a:t>
            </a:r>
            <a:endParaRPr lang="nl-NL" sz="3100">
              <a:cs typeface="Roboto Condensed"/>
            </a:endParaRP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B787D5C6-E621-856E-5209-2CF1F2554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2343170" cy="5111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>
                <a:ea typeface="Roboto Light"/>
                <a:cs typeface="Roboto Light"/>
              </a:rPr>
              <a:t>Widgets in widgets in </a:t>
            </a:r>
            <a:r>
              <a:rPr lang="en-US" sz="2000">
                <a:ea typeface="+mn-lt"/>
                <a:cs typeface="+mn-lt"/>
              </a:rPr>
              <a:t>widgets in widgets in widgets in widgets in widgets in widgets in widgets in widgets</a:t>
            </a:r>
          </a:p>
        </p:txBody>
      </p:sp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80A52CEE-E132-F1AA-3BE1-232DC2D0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23" y="1378718"/>
            <a:ext cx="4766872" cy="4806352"/>
          </a:xfrm>
          <a:prstGeom prst="rect">
            <a:avLst/>
          </a:prstGeom>
        </p:spPr>
      </p:pic>
      <p:pic>
        <p:nvPicPr>
          <p:cNvPr id="8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FE1CBB9A-4198-781F-690F-0EE71843D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13" y="2398386"/>
            <a:ext cx="5447675" cy="276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0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5F4AA241-7222-2B30-76DE-7EE02031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2202956"/>
            <a:ext cx="5447674" cy="3151627"/>
          </a:xfrm>
          <a:prstGeom prst="rect">
            <a:avLst/>
          </a:prstGeom>
        </p:spPr>
      </p:pic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241C9629-F69E-CB1A-9A7D-5507B318F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777" y="1378717"/>
            <a:ext cx="4798101" cy="4806352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16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>
                <a:latin typeface="Roboto Condensed"/>
                <a:ea typeface="Roboto Condensed"/>
                <a:cs typeface="Roboto Condensed"/>
              </a:rPr>
              <a:t>How </a:t>
            </a:r>
            <a:r>
              <a:rPr lang="nl-NL" sz="3100" err="1">
                <a:latin typeface="Roboto Condensed"/>
                <a:ea typeface="Roboto Condensed"/>
                <a:cs typeface="Roboto Condensed"/>
              </a:rPr>
              <a:t>to</a:t>
            </a:r>
            <a:r>
              <a:rPr lang="nl-NL" sz="3100">
                <a:latin typeface="Roboto Condensed"/>
                <a:ea typeface="Roboto Condensed"/>
                <a:cs typeface="Roboto Condensed"/>
              </a:rPr>
              <a:t> Flutter</a:t>
            </a:r>
            <a:endParaRPr lang="nl-NL" sz="3100">
              <a:cs typeface="Roboto Condensed"/>
            </a:endParaRP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B787D5C6-E621-856E-5209-2CF1F2554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2343170" cy="5111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>
                <a:ea typeface="Roboto Light"/>
                <a:cs typeface="Roboto Light"/>
              </a:rPr>
              <a:t>Widgets in widgets in </a:t>
            </a:r>
            <a:r>
              <a:rPr lang="en-US" sz="2000">
                <a:ea typeface="+mn-lt"/>
                <a:cs typeface="+mn-lt"/>
              </a:rPr>
              <a:t>widgets in widgets in widgets in widgets in widgets in widgets in widgets in widgets</a:t>
            </a:r>
          </a:p>
        </p:txBody>
      </p:sp>
    </p:spTree>
    <p:extLst>
      <p:ext uri="{BB962C8B-B14F-4D97-AF65-F5344CB8AC3E}">
        <p14:creationId xmlns:p14="http://schemas.microsoft.com/office/powerpoint/2010/main" val="3355961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9">
            <a:extLst>
              <a:ext uri="{FF2B5EF4-FFF2-40B4-BE49-F238E27FC236}">
                <a16:creationId xmlns:a16="http://schemas.microsoft.com/office/drawing/2014/main" id="{D4729B0F-2E14-9CE3-0A5F-AE5F43A8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777" y="1353734"/>
            <a:ext cx="4804347" cy="4831336"/>
          </a:xfrm>
          <a:prstGeom prst="rect">
            <a:avLst/>
          </a:prstGeom>
        </p:spPr>
      </p:pic>
      <p:pic>
        <p:nvPicPr>
          <p:cNvPr id="8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606FB37C-1387-CED2-4BED-9000A6DA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68" y="1396855"/>
            <a:ext cx="5447675" cy="4788815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17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>
                <a:latin typeface="Roboto Condensed"/>
                <a:ea typeface="Roboto Condensed"/>
                <a:cs typeface="Roboto Condensed"/>
              </a:rPr>
              <a:t>How </a:t>
            </a:r>
            <a:r>
              <a:rPr lang="nl-NL" sz="3100" err="1">
                <a:latin typeface="Roboto Condensed"/>
                <a:ea typeface="Roboto Condensed"/>
                <a:cs typeface="Roboto Condensed"/>
              </a:rPr>
              <a:t>to</a:t>
            </a:r>
            <a:r>
              <a:rPr lang="nl-NL" sz="3100">
                <a:latin typeface="Roboto Condensed"/>
                <a:ea typeface="Roboto Condensed"/>
                <a:cs typeface="Roboto Condensed"/>
              </a:rPr>
              <a:t> Flutter</a:t>
            </a:r>
            <a:endParaRPr lang="nl-NL" sz="3100">
              <a:cs typeface="Roboto Condensed"/>
            </a:endParaRP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B787D5C6-E621-856E-5209-2CF1F2554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2343170" cy="5111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>
                <a:ea typeface="Roboto Light"/>
                <a:cs typeface="Roboto Light"/>
              </a:rPr>
              <a:t>Widgets in widgets in </a:t>
            </a:r>
            <a:r>
              <a:rPr lang="en-US" sz="2000">
                <a:ea typeface="+mn-lt"/>
                <a:cs typeface="+mn-lt"/>
              </a:rPr>
              <a:t>widgets in widgets in widgets in widgets in widgets in widgets in widgets in widgets</a:t>
            </a:r>
          </a:p>
        </p:txBody>
      </p:sp>
    </p:spTree>
    <p:extLst>
      <p:ext uri="{BB962C8B-B14F-4D97-AF65-F5344CB8AC3E}">
        <p14:creationId xmlns:p14="http://schemas.microsoft.com/office/powerpoint/2010/main" val="2470483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1A8C422-7795-E365-8543-34B5FB68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18</a:t>
            </a:fld>
            <a:endParaRPr lang="nl-NL" noProof="1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28BC9F-0411-2118-F708-D94D1C617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 dirty="0">
                <a:latin typeface="Roboto Condensed"/>
                <a:ea typeface="Roboto Condensed"/>
                <a:cs typeface="Roboto Condensed"/>
              </a:rPr>
              <a:t>Time </a:t>
            </a:r>
            <a:r>
              <a:rPr lang="nl-NL" dirty="0" err="1">
                <a:latin typeface="Roboto Condensed"/>
                <a:ea typeface="Roboto Condensed"/>
                <a:cs typeface="Roboto Condensed"/>
              </a:rPr>
              <a:t>to</a:t>
            </a:r>
            <a:r>
              <a:rPr lang="nl-NL" dirty="0">
                <a:latin typeface="Roboto Condensed"/>
                <a:ea typeface="Roboto Condensed"/>
                <a:cs typeface="Roboto Condensed"/>
              </a:rPr>
              <a:t> code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B7240E-40A5-AD04-3397-0F1B51C4B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 sz="2400" i="1" dirty="0">
                <a:latin typeface="Roboto Condensed Light"/>
                <a:ea typeface="Roboto Condensed Light"/>
                <a:cs typeface="Roboto Condensed Light"/>
              </a:rPr>
              <a:t>Disclaimer: I stop </a:t>
            </a:r>
            <a:r>
              <a:rPr lang="nl-NL" sz="2400" i="1" dirty="0" err="1">
                <a:latin typeface="Roboto Condensed Light"/>
                <a:ea typeface="Roboto Condensed Light"/>
                <a:cs typeface="Roboto Condensed Light"/>
              </a:rPr>
              <a:t>being</a:t>
            </a:r>
            <a:r>
              <a:rPr lang="nl-NL" sz="2400" i="1" dirty="0">
                <a:latin typeface="Roboto Condensed Light"/>
                <a:ea typeface="Roboto Condensed Light"/>
                <a:cs typeface="Roboto Condensed Light"/>
              </a:rPr>
              <a:t> </a:t>
            </a:r>
            <a:r>
              <a:rPr lang="nl-NL" sz="2400" i="1" dirty="0" err="1">
                <a:latin typeface="Roboto Condensed Light"/>
                <a:ea typeface="Roboto Condensed Light"/>
                <a:cs typeface="Roboto Condensed Light"/>
              </a:rPr>
              <a:t>able</a:t>
            </a:r>
            <a:r>
              <a:rPr lang="nl-NL" sz="2400" i="1" dirty="0">
                <a:latin typeface="Roboto Condensed Light"/>
                <a:ea typeface="Roboto Condensed Light"/>
                <a:cs typeface="Roboto Condensed Light"/>
              </a:rPr>
              <a:t> </a:t>
            </a:r>
            <a:r>
              <a:rPr lang="nl-NL" sz="2400" i="1" dirty="0" err="1">
                <a:latin typeface="Roboto Condensed Light"/>
                <a:ea typeface="Roboto Condensed Light"/>
                <a:cs typeface="Roboto Condensed Light"/>
              </a:rPr>
              <a:t>to</a:t>
            </a:r>
            <a:r>
              <a:rPr lang="nl-NL" sz="2400" i="1" dirty="0">
                <a:latin typeface="Roboto Condensed Light"/>
                <a:ea typeface="Roboto Condensed Light"/>
                <a:cs typeface="Roboto Condensed Light"/>
              </a:rPr>
              <a:t> type </a:t>
            </a:r>
            <a:r>
              <a:rPr lang="nl-NL" sz="2400" i="1" dirty="0" err="1">
                <a:latin typeface="Roboto Condensed Light"/>
                <a:ea typeface="Roboto Condensed Light"/>
                <a:cs typeface="Roboto Condensed Light"/>
              </a:rPr>
              <a:t>when</a:t>
            </a:r>
            <a:r>
              <a:rPr lang="nl-NL" sz="2400" i="1" dirty="0">
                <a:latin typeface="Roboto Condensed Light"/>
                <a:ea typeface="Roboto Condensed Light"/>
                <a:cs typeface="Roboto Condensed Light"/>
              </a:rPr>
              <a:t> </a:t>
            </a:r>
            <a:r>
              <a:rPr lang="nl-NL" sz="2400" i="1" dirty="0" err="1">
                <a:latin typeface="Roboto Condensed Light"/>
                <a:ea typeface="Roboto Condensed Light"/>
                <a:cs typeface="Roboto Condensed Light"/>
              </a:rPr>
              <a:t>people</a:t>
            </a:r>
            <a:r>
              <a:rPr lang="nl-NL" sz="2400" i="1" dirty="0">
                <a:latin typeface="Roboto Condensed Light"/>
                <a:ea typeface="Roboto Condensed Light"/>
                <a:cs typeface="Roboto Condensed Light"/>
              </a:rPr>
              <a:t> are </a:t>
            </a:r>
            <a:r>
              <a:rPr lang="nl-NL" sz="2400" i="1" dirty="0" err="1">
                <a:latin typeface="Roboto Condensed Light"/>
                <a:ea typeface="Roboto Condensed Light"/>
                <a:cs typeface="Roboto Condensed Light"/>
              </a:rPr>
              <a:t>watching</a:t>
            </a:r>
            <a:endParaRPr lang="nl-NL" sz="2400" i="1">
              <a:cs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0032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A81F162-3F5F-334A-ACFD-591504B8FA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 dirty="0">
                <a:ea typeface="Roboto Light"/>
                <a:cs typeface="Roboto Light"/>
              </a:rPr>
              <a:t>Robbin Schepers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55AA2B-7107-1CDE-B042-53EFD65C0E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 dirty="0">
                <a:ea typeface="Roboto Light"/>
                <a:cs typeface="Roboto Light"/>
              </a:rPr>
              <a:t>Robbin.Schepers@Ordina.nl</a:t>
            </a:r>
          </a:p>
          <a:p>
            <a:r>
              <a:rPr lang="nl-NL" dirty="0">
                <a:ea typeface="Roboto Light"/>
                <a:cs typeface="Roboto Light"/>
              </a:rPr>
              <a:t>Online: @Roboroads</a:t>
            </a:r>
          </a:p>
        </p:txBody>
      </p:sp>
    </p:spTree>
    <p:extLst>
      <p:ext uri="{BB962C8B-B14F-4D97-AF65-F5344CB8AC3E}">
        <p14:creationId xmlns:p14="http://schemas.microsoft.com/office/powerpoint/2010/main" val="339545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4" descr="Afbeelding met tekst, persoon, vasthouden, buiten&#10;&#10;Automatisch gegenereerde beschrijving">
            <a:extLst>
              <a:ext uri="{FF2B5EF4-FFF2-40B4-BE49-F238E27FC236}">
                <a16:creationId xmlns:a16="http://schemas.microsoft.com/office/drawing/2014/main" id="{3CE109AE-38DB-86DC-6761-406764F180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6744" r="16505" b="-1"/>
          <a:stretch/>
        </p:blipFill>
        <p:spPr>
          <a:xfrm>
            <a:off x="20" y="10"/>
            <a:ext cx="6857980" cy="6857990"/>
          </a:xfrm>
          <a:noFill/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0F10D63-9636-A2A7-BF7E-47B850D3F9C1}"/>
              </a:ext>
            </a:extLst>
          </p:cNvPr>
          <p:cNvSpPr>
            <a:spLocks noGrp="1"/>
          </p:cNvSpPr>
          <p:nvPr>
            <p:ph type="body" idx="1004"/>
          </p:nvPr>
        </p:nvSpPr>
        <p:spPr>
          <a:xfrm>
            <a:off x="-798100" y="-1647564"/>
            <a:ext cx="10544175" cy="10544176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22E78B3-4364-AD8F-A45F-5629229811CE}"/>
              </a:ext>
            </a:extLst>
          </p:cNvPr>
          <p:cNvSpPr>
            <a:spLocks noGrp="1"/>
          </p:cNvSpPr>
          <p:nvPr>
            <p:ph type="body" idx="1002"/>
          </p:nvPr>
        </p:nvSpPr>
        <p:spPr>
          <a:xfrm>
            <a:off x="-12815" y="537562"/>
            <a:ext cx="2448000" cy="540322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7EB3F66-5F32-9F3D-DA0F-9DB3BD1265FB}"/>
              </a:ext>
            </a:extLst>
          </p:cNvPr>
          <p:cNvSpPr>
            <a:spLocks noGrp="1"/>
          </p:cNvSpPr>
          <p:nvPr>
            <p:ph type="body" idx="1001"/>
          </p:nvPr>
        </p:nvSpPr>
        <p:spPr>
          <a:xfrm>
            <a:off x="303182" y="590229"/>
            <a:ext cx="1882326" cy="417433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517856F-A4D0-E91E-9583-7AD4E601BF72}"/>
              </a:ext>
            </a:extLst>
          </p:cNvPr>
          <p:cNvSpPr>
            <a:spLocks noGrp="1"/>
          </p:cNvSpPr>
          <p:nvPr>
            <p:ph type="body" idx="1000"/>
          </p:nvPr>
        </p:nvSpPr>
        <p:spPr>
          <a:xfrm>
            <a:off x="803412" y="1067589"/>
            <a:ext cx="1656000" cy="21582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8A25D745-59B9-664F-9317-3E6A79D6E266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>
          <a:xfrm>
            <a:off x="7477125" y="4384068"/>
            <a:ext cx="3406775" cy="342900"/>
          </a:xfr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nl-NL" sz="2000" err="1"/>
              <a:t>Fast</a:t>
            </a:r>
            <a:r>
              <a:rPr lang="nl-NL" sz="2000"/>
              <a:t> </a:t>
            </a:r>
            <a:r>
              <a:rPr lang="nl-NL" sz="2000" err="1"/>
              <a:t>multi</a:t>
            </a:r>
            <a:r>
              <a:rPr lang="nl-NL" sz="2000"/>
              <a:t>-platform apps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313888A-85A7-2D12-D8E8-7C82D6C42FB0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>
          <a:xfrm>
            <a:off x="7477125" y="4864100"/>
            <a:ext cx="3406775" cy="279400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just</a:t>
            </a:r>
            <a:r>
              <a:rPr lang="nl-NL"/>
              <a:t> 1 codebase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98C391C9-D0B9-27D5-C62D-8F12654A9D5D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>
          <a:xfrm>
            <a:off x="7477543" y="2726992"/>
            <a:ext cx="4428000" cy="170558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Flutter</a:t>
            </a:r>
          </a:p>
        </p:txBody>
      </p:sp>
    </p:spTree>
    <p:extLst>
      <p:ext uri="{BB962C8B-B14F-4D97-AF65-F5344CB8AC3E}">
        <p14:creationId xmlns:p14="http://schemas.microsoft.com/office/powerpoint/2010/main" val="30213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tekst, person, binnen, oranje&#10;&#10;Automatisch gegenereerde beschrijving">
            <a:extLst>
              <a:ext uri="{FF2B5EF4-FFF2-40B4-BE49-F238E27FC236}">
                <a16:creationId xmlns:a16="http://schemas.microsoft.com/office/drawing/2014/main" id="{5073EA5F-527A-0730-030F-631D3DC97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0"/>
          <a:stretch/>
        </p:blipFill>
        <p:spPr>
          <a:xfrm>
            <a:off x="20" y="10"/>
            <a:ext cx="6857980" cy="6857990"/>
          </a:xfrm>
          <a:prstGeom prst="rect">
            <a:avLst/>
          </a:prstGeom>
          <a:noFill/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B9A0C1B-3A1D-A1CD-85C4-670A11723B81}"/>
              </a:ext>
            </a:extLst>
          </p:cNvPr>
          <p:cNvSpPr>
            <a:spLocks noGrp="1"/>
          </p:cNvSpPr>
          <p:nvPr>
            <p:ph type="body" idx="1004"/>
          </p:nvPr>
        </p:nvSpPr>
        <p:spPr>
          <a:xfrm>
            <a:off x="605095" y="-2037857"/>
            <a:ext cx="10544175" cy="10544176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2926488-5989-ECC5-69AB-80D0EE95B9F2}"/>
              </a:ext>
            </a:extLst>
          </p:cNvPr>
          <p:cNvSpPr>
            <a:spLocks noGrp="1"/>
          </p:cNvSpPr>
          <p:nvPr>
            <p:ph type="body" idx="1002"/>
          </p:nvPr>
        </p:nvSpPr>
        <p:spPr>
          <a:xfrm>
            <a:off x="-12815" y="537562"/>
            <a:ext cx="2448000" cy="540322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B570F20-E189-B442-37FC-87348C772252}"/>
              </a:ext>
            </a:extLst>
          </p:cNvPr>
          <p:cNvSpPr>
            <a:spLocks noGrp="1"/>
          </p:cNvSpPr>
          <p:nvPr>
            <p:ph type="body" idx="1001"/>
          </p:nvPr>
        </p:nvSpPr>
        <p:spPr>
          <a:xfrm>
            <a:off x="303182" y="590229"/>
            <a:ext cx="1882326" cy="417433"/>
          </a:xfrm>
        </p:spPr>
        <p:txBody>
          <a:bodyPr/>
          <a:lstStyle/>
          <a:p>
            <a:endParaRPr lang="en-US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8B264D44-2920-3C94-2A64-BEBCB89639C9}"/>
              </a:ext>
            </a:extLst>
          </p:cNvPr>
          <p:cNvSpPr>
            <a:spLocks noGrp="1"/>
          </p:cNvSpPr>
          <p:nvPr>
            <p:ph type="body" idx="1000"/>
          </p:nvPr>
        </p:nvSpPr>
        <p:spPr>
          <a:xfrm>
            <a:off x="803412" y="1067589"/>
            <a:ext cx="1656000" cy="2158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6A2FED-71C4-3E6F-2DFB-6384D50F96BD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>
          <a:xfrm>
            <a:off x="7477125" y="4384068"/>
            <a:ext cx="3406775" cy="342900"/>
          </a:xfr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2000"/>
              <a:t>Professional Computer Nerd</a:t>
            </a:r>
            <a:endParaRPr lang="nl-NL" sz="200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CD3500-227E-FDCF-2066-7E6A4DAF98F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>
          <a:xfrm>
            <a:off x="7477125" y="4864100"/>
            <a:ext cx="3406775" cy="279400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Find me online: @Roboroads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3E5FD6-6AD8-2DE9-6C1A-25F7796E5A10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>
          <a:xfrm>
            <a:off x="7477543" y="2726992"/>
            <a:ext cx="4428000" cy="170558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6700"/>
              <a:t>Robbin Schepers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C274019-F921-7485-922A-AC1EDF18F6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2888" y="6335713"/>
            <a:ext cx="519112" cy="25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3</a:t>
            </a:fld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262835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0E20317-B324-B204-202B-C04ADA6B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73662-278A-6BEF-86FE-CD4CD018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o Condensed"/>
                <a:ea typeface="Roboto Condensed"/>
                <a:cs typeface="Roboto Condensed"/>
              </a:rPr>
              <a:t>What</a:t>
            </a:r>
            <a:r>
              <a:rPr lang="nl-NL" dirty="0">
                <a:latin typeface="Roboto Condensed"/>
                <a:ea typeface="Roboto Condensed"/>
                <a:cs typeface="Roboto Condensed"/>
              </a:rPr>
              <a:t> is Flutter</a:t>
            </a:r>
            <a:endParaRPr lang="nl-NL" dirty="0">
              <a:cs typeface="Roboto Condensed" panose="02000000000000000000" pitchFamily="2" charset="0"/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D0E2B1-05E6-D120-512B-D3234E5DA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3" name="Graphic 13">
            <a:extLst>
              <a:ext uri="{FF2B5EF4-FFF2-40B4-BE49-F238E27FC236}">
                <a16:creationId xmlns:a16="http://schemas.microsoft.com/office/drawing/2014/main" id="{0C0EFB3F-6313-2695-C91F-4B588D4250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2460" y="1982666"/>
            <a:ext cx="1105191" cy="1105191"/>
          </a:xfrm>
        </p:spPr>
      </p:pic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A001D0F-160D-C87B-671B-862967B76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nl-NL" sz="24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UI Framework</a:t>
            </a:r>
            <a:endParaRPr lang="nl-NL" sz="2400">
              <a:solidFill>
                <a:schemeClr val="accent1"/>
              </a:solidFill>
              <a:cs typeface="Roboto"/>
            </a:endParaRP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4C328820-8992-3713-5255-C4D8B8FF88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nl-NL" sz="24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Open Source</a:t>
            </a:r>
            <a:endParaRPr lang="nl-NL" sz="2400">
              <a:solidFill>
                <a:schemeClr val="accent1"/>
              </a:solidFill>
              <a:cs typeface="Roboto"/>
            </a:endParaRP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8DDA2EE-C0B3-05F1-4C2A-6656C879045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nl-NL" sz="2400" dirty="0" err="1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Written</a:t>
            </a:r>
            <a:r>
              <a:rPr lang="nl-NL" sz="24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 in Dart</a:t>
            </a:r>
            <a:endParaRPr lang="nl-NL" sz="1800">
              <a:solidFill>
                <a:schemeClr val="accent1"/>
              </a:solidFill>
              <a:cs typeface="Roboto"/>
            </a:endParaRP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5DF9658-72A0-21D4-01A4-CA51182D95B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nl-NL" sz="24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Made </a:t>
            </a:r>
            <a:r>
              <a:rPr lang="nl-NL" sz="2400" dirty="0" err="1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by</a:t>
            </a:r>
            <a:r>
              <a:rPr lang="nl-NL" sz="24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 Google</a:t>
            </a:r>
            <a:endParaRPr lang="nl-NL" sz="2400" b="0">
              <a:solidFill>
                <a:schemeClr val="accent1"/>
              </a:solidFill>
              <a:ea typeface="Roboto Light"/>
              <a:cs typeface="Roboto"/>
            </a:endParaRPr>
          </a:p>
        </p:txBody>
      </p:sp>
      <p:pic>
        <p:nvPicPr>
          <p:cNvPr id="28" name="Afbeelding 28">
            <a:extLst>
              <a:ext uri="{FF2B5EF4-FFF2-40B4-BE49-F238E27FC236}">
                <a16:creationId xmlns:a16="http://schemas.microsoft.com/office/drawing/2014/main" id="{60F94962-E6F0-9604-A3EA-99EA7C8F4F7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/>
          <a:srcRect/>
          <a:stretch/>
        </p:blipFill>
        <p:spPr/>
      </p:pic>
      <p:pic>
        <p:nvPicPr>
          <p:cNvPr id="23" name="Graphic 23">
            <a:extLst>
              <a:ext uri="{FF2B5EF4-FFF2-40B4-BE49-F238E27FC236}">
                <a16:creationId xmlns:a16="http://schemas.microsoft.com/office/drawing/2014/main" id="{40B5B827-73DD-8639-0230-FED19977D5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pic>
        <p:nvPicPr>
          <p:cNvPr id="27" name="Graphic 27">
            <a:extLst>
              <a:ext uri="{FF2B5EF4-FFF2-40B4-BE49-F238E27FC236}">
                <a16:creationId xmlns:a16="http://schemas.microsoft.com/office/drawing/2014/main" id="{60F7F38C-FB6F-235A-A38E-4798ED24174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74468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0E20317-B324-B204-202B-C04ADA6B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E73662-278A-6BEF-86FE-CD4CD018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o Condensed"/>
                <a:ea typeface="Roboto Condensed"/>
                <a:cs typeface="Roboto Condensed"/>
              </a:rPr>
              <a:t>Why</a:t>
            </a:r>
            <a:r>
              <a:rPr lang="nl-NL" dirty="0">
                <a:latin typeface="Roboto Condensed"/>
                <a:ea typeface="Roboto Condensed"/>
                <a:cs typeface="Roboto Condensed"/>
              </a:rPr>
              <a:t> </a:t>
            </a:r>
            <a:r>
              <a:rPr lang="nl-NL" dirty="0" err="1">
                <a:latin typeface="Roboto Condensed"/>
                <a:ea typeface="Roboto Condensed"/>
                <a:cs typeface="Roboto Condensed"/>
              </a:rPr>
              <a:t>use</a:t>
            </a:r>
            <a:r>
              <a:rPr lang="nl-NL" dirty="0">
                <a:latin typeface="Roboto Condensed"/>
                <a:ea typeface="Roboto Condensed"/>
                <a:cs typeface="Roboto Condensed"/>
              </a:rPr>
              <a:t> Flutter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D0E2B1-05E6-D120-512B-D3234E5DA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3" name="Graphic 13">
            <a:extLst>
              <a:ext uri="{FF2B5EF4-FFF2-40B4-BE49-F238E27FC236}">
                <a16:creationId xmlns:a16="http://schemas.microsoft.com/office/drawing/2014/main" id="{0C0EFB3F-6313-2695-C91F-4B588D4250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pic>
        <p:nvPicPr>
          <p:cNvPr id="14" name="Graphic 14">
            <a:extLst>
              <a:ext uri="{FF2B5EF4-FFF2-40B4-BE49-F238E27FC236}">
                <a16:creationId xmlns:a16="http://schemas.microsoft.com/office/drawing/2014/main" id="{645CC0BA-46CD-8595-DD38-03817A5DA30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pic>
        <p:nvPicPr>
          <p:cNvPr id="15" name="Graphic 15">
            <a:extLst>
              <a:ext uri="{FF2B5EF4-FFF2-40B4-BE49-F238E27FC236}">
                <a16:creationId xmlns:a16="http://schemas.microsoft.com/office/drawing/2014/main" id="{7101288C-C5F5-6EF4-AAF8-6A7D36865A5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pic>
        <p:nvPicPr>
          <p:cNvPr id="16" name="Graphic 16">
            <a:extLst>
              <a:ext uri="{FF2B5EF4-FFF2-40B4-BE49-F238E27FC236}">
                <a16:creationId xmlns:a16="http://schemas.microsoft.com/office/drawing/2014/main" id="{6D67509C-9E72-C1A5-1984-E5EE4A58246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/>
      </p:pic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A001D0F-160D-C87B-671B-862967B76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nl-NL" sz="1800" dirty="0" err="1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All</a:t>
            </a:r>
            <a:r>
              <a:rPr lang="nl-NL" sz="18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 Platforms – </a:t>
            </a:r>
            <a:r>
              <a:rPr lang="nl-NL" sz="1800" dirty="0" err="1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One</a:t>
            </a:r>
            <a:r>
              <a:rPr lang="nl-NL" sz="18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 Codebase</a:t>
            </a:r>
            <a:endParaRPr lang="nl-NL" dirty="0">
              <a:solidFill>
                <a:schemeClr val="accent1"/>
              </a:solidFill>
            </a:endParaRPr>
          </a:p>
          <a:p>
            <a:r>
              <a:rPr lang="nl-NL" b="0" dirty="0">
                <a:latin typeface="Roboto"/>
                <a:ea typeface="Roboto"/>
                <a:cs typeface="Roboto"/>
              </a:rPr>
              <a:t>Mobile: Android &amp; iOS </a:t>
            </a:r>
            <a:br>
              <a:rPr lang="nl-NL" b="0" dirty="0">
                <a:latin typeface="Roboto"/>
                <a:ea typeface="Roboto"/>
                <a:cs typeface="Roboto"/>
              </a:rPr>
            </a:br>
            <a:r>
              <a:rPr lang="nl-NL" b="0" dirty="0">
                <a:latin typeface="Roboto"/>
                <a:ea typeface="Roboto"/>
                <a:cs typeface="Roboto"/>
              </a:rPr>
              <a:t>Desktop: Windows, </a:t>
            </a:r>
            <a:r>
              <a:rPr lang="nl-NL" b="0" dirty="0" err="1">
                <a:latin typeface="Roboto"/>
                <a:ea typeface="Roboto"/>
                <a:cs typeface="Roboto"/>
              </a:rPr>
              <a:t>MacOS</a:t>
            </a:r>
            <a:r>
              <a:rPr lang="nl-NL" b="0" dirty="0">
                <a:latin typeface="Roboto"/>
                <a:ea typeface="Roboto"/>
                <a:cs typeface="Roboto"/>
              </a:rPr>
              <a:t> &amp; Linux </a:t>
            </a:r>
            <a:br>
              <a:rPr lang="nl-NL" b="0" dirty="0">
                <a:latin typeface="Roboto"/>
                <a:ea typeface="Roboto"/>
                <a:cs typeface="Roboto"/>
              </a:rPr>
            </a:br>
            <a:r>
              <a:rPr lang="nl-NL" b="0" dirty="0">
                <a:latin typeface="Roboto"/>
                <a:ea typeface="Roboto"/>
                <a:cs typeface="Roboto"/>
              </a:rPr>
              <a:t>Web: </a:t>
            </a:r>
            <a:r>
              <a:rPr lang="nl-NL" b="0" dirty="0" err="1">
                <a:latin typeface="Roboto"/>
                <a:ea typeface="Roboto"/>
                <a:cs typeface="Roboto"/>
              </a:rPr>
              <a:t>All</a:t>
            </a:r>
            <a:r>
              <a:rPr lang="nl-NL" b="0" dirty="0">
                <a:latin typeface="Roboto"/>
                <a:ea typeface="Roboto"/>
                <a:cs typeface="Roboto"/>
              </a:rPr>
              <a:t> browsers (</a:t>
            </a:r>
            <a:r>
              <a:rPr lang="nl-NL" b="0" dirty="0" err="1">
                <a:latin typeface="Roboto"/>
                <a:ea typeface="Roboto"/>
                <a:cs typeface="Roboto"/>
              </a:rPr>
              <a:t>except</a:t>
            </a:r>
            <a:r>
              <a:rPr lang="nl-NL" b="0" dirty="0">
                <a:latin typeface="Roboto"/>
                <a:ea typeface="Roboto"/>
                <a:cs typeface="Roboto"/>
              </a:rPr>
              <a:t> IE6) </a:t>
            </a:r>
            <a:endParaRPr lang="nl-NL">
              <a:cs typeface="Roboto"/>
            </a:endParaRP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4C328820-8992-3713-5255-C4D8B8FF88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51584" y="3989448"/>
            <a:ext cx="3813535" cy="1103927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nl-NL" sz="18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Flutter Engine</a:t>
            </a:r>
          </a:p>
          <a:p>
            <a:r>
              <a:rPr lang="nl-NL" sz="1600" b="0" dirty="0">
                <a:latin typeface="Roboto"/>
                <a:ea typeface="Roboto"/>
                <a:cs typeface="Roboto"/>
              </a:rPr>
              <a:t>Look &amp; Feel </a:t>
            </a:r>
            <a:r>
              <a:rPr lang="nl-NL" sz="1600" b="0" dirty="0" err="1">
                <a:latin typeface="Roboto"/>
                <a:ea typeface="Roboto"/>
                <a:cs typeface="Roboto"/>
              </a:rPr>
              <a:t>with</a:t>
            </a:r>
            <a:r>
              <a:rPr lang="nl-NL" sz="1600" b="0" dirty="0">
                <a:latin typeface="Roboto"/>
                <a:ea typeface="Roboto"/>
                <a:cs typeface="Roboto"/>
              </a:rPr>
              <a:t> </a:t>
            </a:r>
            <a:r>
              <a:rPr lang="nl-NL" sz="1600" b="0" dirty="0" err="1">
                <a:latin typeface="Roboto"/>
                <a:ea typeface="Roboto"/>
                <a:cs typeface="Roboto"/>
              </a:rPr>
              <a:t>Material</a:t>
            </a:r>
            <a:r>
              <a:rPr lang="nl-NL" sz="1600" b="0" dirty="0">
                <a:latin typeface="Roboto"/>
                <a:ea typeface="Roboto"/>
                <a:cs typeface="Roboto"/>
              </a:rPr>
              <a:t> </a:t>
            </a:r>
            <a:r>
              <a:rPr lang="nl-NL" sz="1600" b="0" dirty="0" err="1">
                <a:latin typeface="Roboto"/>
                <a:ea typeface="Roboto"/>
                <a:cs typeface="Roboto"/>
              </a:rPr>
              <a:t>and</a:t>
            </a:r>
            <a:r>
              <a:rPr lang="nl-NL" sz="1600" b="0" dirty="0">
                <a:latin typeface="Roboto"/>
                <a:ea typeface="Roboto"/>
                <a:cs typeface="Roboto"/>
              </a:rPr>
              <a:t> </a:t>
            </a:r>
            <a:r>
              <a:rPr lang="nl-NL" sz="1600" b="0" dirty="0" err="1">
                <a:latin typeface="Roboto"/>
                <a:ea typeface="Roboto"/>
                <a:cs typeface="Roboto"/>
              </a:rPr>
              <a:t>Cupertino</a:t>
            </a:r>
            <a:endParaRPr lang="nl-NL" sz="1600" b="0" dirty="0">
              <a:latin typeface="Roboto"/>
              <a:ea typeface="Roboto"/>
              <a:cs typeface="Roboto"/>
            </a:endParaRP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A8DDA2EE-C0B3-05F1-4C2A-6656C879045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nl-NL" sz="18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Easy </a:t>
            </a:r>
            <a:r>
              <a:rPr lang="nl-NL" sz="1800" dirty="0" err="1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to</a:t>
            </a:r>
            <a:r>
              <a:rPr lang="nl-NL" sz="18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 Understand </a:t>
            </a:r>
            <a:endParaRPr lang="nl-NL" sz="1800" dirty="0">
              <a:solidFill>
                <a:schemeClr val="accent1"/>
              </a:solidFill>
              <a:cs typeface="Roboto"/>
            </a:endParaRP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5DF9658-72A0-21D4-01A4-CA51182D95B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nl-NL" sz="1800" dirty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Native Performance</a:t>
            </a:r>
          </a:p>
          <a:p>
            <a:r>
              <a:rPr lang="nl-NL" b="0" dirty="0">
                <a:latin typeface="Roboto"/>
                <a:ea typeface="Roboto"/>
                <a:cs typeface="Roboto"/>
              </a:rPr>
              <a:t>120hz on </a:t>
            </a:r>
            <a:r>
              <a:rPr lang="nl-NL" b="0" dirty="0" err="1">
                <a:latin typeface="Roboto"/>
                <a:ea typeface="Roboto"/>
                <a:cs typeface="Roboto"/>
              </a:rPr>
              <a:t>supported</a:t>
            </a:r>
            <a:r>
              <a:rPr lang="nl-NL" b="0" dirty="0">
                <a:latin typeface="Roboto"/>
                <a:ea typeface="Roboto"/>
                <a:cs typeface="Roboto"/>
              </a:rPr>
              <a:t> </a:t>
            </a:r>
            <a:r>
              <a:rPr lang="nl-NL" b="0" dirty="0" err="1">
                <a:latin typeface="Roboto"/>
                <a:ea typeface="Roboto"/>
                <a:cs typeface="Roboto"/>
              </a:rPr>
              <a:t>devices</a:t>
            </a:r>
            <a:r>
              <a:rPr lang="nl-NL" b="0" dirty="0">
                <a:latin typeface="Roboto"/>
                <a:ea typeface="Roboto"/>
                <a:cs typeface="Roboto"/>
              </a:rPr>
              <a:t>. </a:t>
            </a:r>
            <a:endParaRPr lang="nl-NL" dirty="0"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3304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D48363AD-16F4-813F-C19C-64252FEA6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63" b="15759"/>
          <a:stretch/>
        </p:blipFill>
        <p:spPr>
          <a:xfrm>
            <a:off x="647700" y="1909332"/>
            <a:ext cx="11028363" cy="3792538"/>
          </a:xfrm>
          <a:prstGeom prst="rect">
            <a:avLst/>
          </a:prstGeom>
          <a:noFill/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6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 err="1"/>
              <a:t>Key</a:t>
            </a:r>
            <a:r>
              <a:rPr lang="nl-NL" sz="3100"/>
              <a:t> </a:t>
            </a:r>
            <a:r>
              <a:rPr lang="nl-NL" sz="3100" err="1"/>
              <a:t>concepts</a:t>
            </a:r>
            <a:r>
              <a:rPr lang="nl-NL" sz="3100"/>
              <a:t> of </a:t>
            </a:r>
            <a:r>
              <a:rPr lang="nl-NL" sz="3100" err="1"/>
              <a:t>the</a:t>
            </a:r>
            <a:r>
              <a:rPr lang="nl-NL" sz="3100"/>
              <a:t> Dart syntax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67A3B6B-2329-4E6F-9BBD-E52680C34F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0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912457F3-0A32-3F81-9303-BE9559A5A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3" b="15480"/>
          <a:stretch/>
        </p:blipFill>
        <p:spPr>
          <a:xfrm>
            <a:off x="647700" y="1909332"/>
            <a:ext cx="11028363" cy="3792538"/>
          </a:xfrm>
          <a:prstGeom prst="rect">
            <a:avLst/>
          </a:prstGeom>
          <a:noFill/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7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 err="1"/>
              <a:t>Key</a:t>
            </a:r>
            <a:r>
              <a:rPr lang="nl-NL" sz="3100"/>
              <a:t> </a:t>
            </a:r>
            <a:r>
              <a:rPr lang="nl-NL" sz="3100" err="1"/>
              <a:t>concepts</a:t>
            </a:r>
            <a:r>
              <a:rPr lang="nl-NL" sz="3100"/>
              <a:t> of </a:t>
            </a:r>
            <a:r>
              <a:rPr lang="nl-NL" sz="3100" err="1"/>
              <a:t>the</a:t>
            </a:r>
            <a:r>
              <a:rPr lang="nl-NL" sz="3100"/>
              <a:t> Dart syntax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942A04-9DAD-1107-742F-ECEEB8E75C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4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8616E79A-31E4-8E07-913A-8642E4073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2" b="15390"/>
          <a:stretch/>
        </p:blipFill>
        <p:spPr>
          <a:xfrm>
            <a:off x="647700" y="1909332"/>
            <a:ext cx="11028363" cy="3792538"/>
          </a:xfrm>
          <a:prstGeom prst="rect">
            <a:avLst/>
          </a:prstGeom>
          <a:noFill/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8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 err="1"/>
              <a:t>Key</a:t>
            </a:r>
            <a:r>
              <a:rPr lang="nl-NL" sz="3100"/>
              <a:t> </a:t>
            </a:r>
            <a:r>
              <a:rPr lang="nl-NL" sz="3100" err="1"/>
              <a:t>concepts</a:t>
            </a:r>
            <a:r>
              <a:rPr lang="nl-NL" sz="3100"/>
              <a:t> of </a:t>
            </a:r>
            <a:r>
              <a:rPr lang="nl-NL" sz="3100" err="1"/>
              <a:t>the</a:t>
            </a:r>
            <a:r>
              <a:rPr lang="nl-NL" sz="3100"/>
              <a:t> Dart syntax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D14159E-0089-BEB8-7A7C-BAB17DF7D3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0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86DC0142-9BB8-4D4C-DB6B-4E7AB44B2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98" b="11324"/>
          <a:stretch/>
        </p:blipFill>
        <p:spPr>
          <a:xfrm>
            <a:off x="647700" y="1909332"/>
            <a:ext cx="11028363" cy="3792538"/>
          </a:xfrm>
          <a:prstGeom prst="rect">
            <a:avLst/>
          </a:prstGeom>
          <a:noFill/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77FB6C-DF41-757B-7AED-AB7A1024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 noProof="1"/>
              <a:t> </a:t>
            </a:r>
            <a:fld id="{1336C48C-F87C-4E4B-81EF-5027B17D1F61}" type="slidenum">
              <a:rPr lang="nl-NL" noProof="1" smtClean="0"/>
              <a:pPr>
                <a:spcAft>
                  <a:spcPts val="600"/>
                </a:spcAft>
              </a:pPr>
              <a:t>9</a:t>
            </a:fld>
            <a:endParaRPr lang="nl-NL" noProof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B161DF-08A5-1037-DAC8-B148F249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 anchor="t">
            <a:normAutofit/>
          </a:bodyPr>
          <a:lstStyle/>
          <a:p>
            <a:r>
              <a:rPr lang="nl-NL" sz="3100" err="1"/>
              <a:t>Key</a:t>
            </a:r>
            <a:r>
              <a:rPr lang="nl-NL" sz="3100"/>
              <a:t> </a:t>
            </a:r>
            <a:r>
              <a:rPr lang="nl-NL" sz="3100" err="1"/>
              <a:t>concepts</a:t>
            </a:r>
            <a:r>
              <a:rPr lang="nl-NL" sz="3100"/>
              <a:t> of </a:t>
            </a:r>
            <a:r>
              <a:rPr lang="nl-NL" sz="3100" err="1"/>
              <a:t>the</a:t>
            </a:r>
            <a:r>
              <a:rPr lang="nl-NL" sz="3100"/>
              <a:t> Dart syntax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9FC5511-3254-4A6A-9256-9FD3C04ED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5448300" cy="5111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49592"/>
      </p:ext>
    </p:extLst>
  </p:cSld>
  <p:clrMapOvr>
    <a:masterClrMapping/>
  </p:clrMapOvr>
</p:sld>
</file>

<file path=ppt/theme/theme1.xml><?xml version="1.0" encoding="utf-8"?>
<a:theme xmlns:a="http://schemas.openxmlformats.org/drawingml/2006/main" name="Huisstijl">
  <a:themeElements>
    <a:clrScheme name="Ordina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Lettertypen Ordina PP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Verbinding">
      <a:srgbClr val="F58220"/>
    </a:custClr>
    <a:custClr name="Betrouwbaar">
      <a:srgbClr val="58595B"/>
    </a:custClr>
    <a:custClr name="Voorloper">
      <a:srgbClr val="000000"/>
    </a:custClr>
    <a:custClr name="Ontdekking 100%">
      <a:srgbClr val="007F91"/>
    </a:custClr>
    <a:custClr name="Ontdekking 80%">
      <a:srgbClr val="3398A7"/>
    </a:custClr>
    <a:custClr name="Ontdekking 60%">
      <a:srgbClr val="66B2BD"/>
    </a:custClr>
    <a:custClr name="Ontdekking 40%">
      <a:srgbClr val="99CCD3"/>
    </a:custClr>
    <a:custClr name="Ontdekking 20%">
      <a:srgbClr val="CCE6E9"/>
    </a:custClr>
    <a:custClr name="Versnelling 100%">
      <a:srgbClr val="3DA4BF"/>
    </a:custClr>
    <a:custClr name="Versnelling 80%">
      <a:srgbClr val="64B6CC"/>
    </a:custClr>
    <a:custClr name="Versnelling 60%">
      <a:srgbClr val="8BC8D8"/>
    </a:custClr>
    <a:custClr name="Versnelling 40%">
      <a:srgbClr val="B1DBE6"/>
    </a:custClr>
    <a:custClr name="Versnelling 20%">
      <a:srgbClr val="D8EDF2"/>
    </a:custClr>
    <a:custClr name="Lichtgrijs">
      <a:srgbClr val="E1E1E1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Presentatie Ordina.potx" id="{5834629C-9223-43DD-BA21-4D9936661E8A}" vid="{4B6BF035-6719-4F93-8FF2-195FCAFED06A}"/>
    </a:ext>
  </a:extLst>
</a:theme>
</file>

<file path=ppt/theme/theme2.xml><?xml version="1.0" encoding="utf-8"?>
<a:theme xmlns:a="http://schemas.openxmlformats.org/drawingml/2006/main" name="2_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Notes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Notes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hema">
  <a:themeElements>
    <a:clrScheme name="Handout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Handout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8FB9300266994CA553C228B1F1BAD4" ma:contentTypeVersion="8" ma:contentTypeDescription="Een nieuw document maken." ma:contentTypeScope="" ma:versionID="8f8c6546f77f1c651fc1a902d2d9b0a4">
  <xsd:schema xmlns:xsd="http://www.w3.org/2001/XMLSchema" xmlns:xs="http://www.w3.org/2001/XMLSchema" xmlns:p="http://schemas.microsoft.com/office/2006/metadata/properties" xmlns:ns2="3428a146-d054-4301-bc63-5f3a644e9ef4" xmlns:ns3="e3f9534a-7584-43dc-9bc9-1832f9fb6676" targetNamespace="http://schemas.microsoft.com/office/2006/metadata/properties" ma:root="true" ma:fieldsID="7aae605d0a1083fb674a6d3509ee81fe" ns2:_="" ns3:_="">
    <xsd:import namespace="3428a146-d054-4301-bc63-5f3a644e9ef4"/>
    <xsd:import namespace="e3f9534a-7584-43dc-9bc9-1832f9fb66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28a146-d054-4301-bc63-5f3a644e9e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f9534a-7584-43dc-9bc9-1832f9fb667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juid xmlns="http://www.joulesunlimited.com/juid"/>
</file>

<file path=customXml/item11.xml><?xml version="1.0" encoding="utf-8"?>
<juid xmlns="http://www.joulesunlimited.com/juid"/>
</file>

<file path=customXml/item12.xml><?xml version="1.0" encoding="utf-8"?>
<juid xmlns="http://www.joulesunlimited.com/juid"/>
</file>

<file path=customXml/item13.xml><?xml version="1.0" encoding="utf-8"?>
<juid xmlns="http://www.joulesunlimited.com/juid"/>
</file>

<file path=customXml/item1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3f9534a-7584-43dc-9bc9-1832f9fb6676">
      <UserInfo>
        <DisplayName>Busio, Rob</DisplayName>
        <AccountId>43</AccountId>
        <AccountType/>
      </UserInfo>
    </SharedWithUsers>
  </documentManagement>
</p:properties>
</file>

<file path=customXml/item15.xml><?xml version="1.0" encoding="utf-8"?>
<juid xmlns="http://www.joulesunlimited.com/juid"/>
</file>

<file path=customXml/item16.xml><?xml version="1.0" encoding="utf-8"?>
<juid xmlns="http://www.joulesunlimited.com/juid"/>
</file>

<file path=customXml/item1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8.xml><?xml version="1.0" encoding="utf-8"?>
<juid xmlns="http://www.joulesunlimited.com/juid"/>
</file>

<file path=customXml/item19.xml><?xml version="1.0" encoding="utf-8"?>
<juid xmlns="http://www.joulesunlimited.com/juid"/>
</file>

<file path=customXml/item2.xml><?xml version="1.0" encoding="utf-8"?>
<juid xmlns="http://www.joulesunlimited.com/juid"/>
</file>

<file path=customXml/item20.xml><?xml version="1.0" encoding="utf-8"?>
<juid xmlns="http://www.joulesunlimited.com/juid"/>
</file>

<file path=customXml/item3.xml><?xml version="1.0" encoding="utf-8"?>
<juid xmlns="http://www.joulesunlimited.com/juid"/>
</file>

<file path=customXml/item4.xml><?xml version="1.0" encoding="utf-8"?>
<juid xmlns="http://www.joulesunlimited.com/juid"/>
</file>

<file path=customXml/item5.xml><?xml version="1.0" encoding="utf-8"?>
<juid xmlns="http://www.joulesunlimited.com/juid"/>
</file>

<file path=customXml/item6.xml><?xml version="1.0" encoding="utf-8"?>
<juid xmlns="http://www.joulesunlimited.com/juid"/>
</file>

<file path=customXml/item7.xml><?xml version="1.0" encoding="utf-8"?>
<juid xmlns="http://www.joulesunlimited.com/juid"/>
</file>

<file path=customXml/item8.xml><?xml version="1.0" encoding="utf-8"?>
<juid xmlns="http://www.joulesunlimited.com/juid"/>
</file>

<file path=customXml/item9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DB8891AD-FC57-4FFF-8756-5999D9555643}">
  <ds:schemaRefs>
    <ds:schemaRef ds:uri="3428a146-d054-4301-bc63-5f3a644e9ef4"/>
    <ds:schemaRef ds:uri="e3f9534a-7584-43dc-9bc9-1832f9fb66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10.xml><?xml version="1.0" encoding="utf-8"?>
<ds:datastoreItem xmlns:ds="http://schemas.openxmlformats.org/officeDocument/2006/customXml" ds:itemID="{B254486B-39B1-43A8-BF90-E3B7D0BE77DA}">
  <ds:schemaRefs>
    <ds:schemaRef ds:uri="http://www.joulesunlimited.com/juid"/>
  </ds:schemaRefs>
</ds:datastoreItem>
</file>

<file path=customXml/itemProps11.xml><?xml version="1.0" encoding="utf-8"?>
<ds:datastoreItem xmlns:ds="http://schemas.openxmlformats.org/officeDocument/2006/customXml" ds:itemID="{0C06B836-1B4D-C54B-ACA9-CB80BAF4810E}">
  <ds:schemaRefs>
    <ds:schemaRef ds:uri="http://www.joulesunlimited.com/juid"/>
  </ds:schemaRefs>
</ds:datastoreItem>
</file>

<file path=customXml/itemProps12.xml><?xml version="1.0" encoding="utf-8"?>
<ds:datastoreItem xmlns:ds="http://schemas.openxmlformats.org/officeDocument/2006/customXml" ds:itemID="{72B480DD-E4FD-40E7-8978-82577B49EB47}">
  <ds:schemaRefs>
    <ds:schemaRef ds:uri="http://www.joulesunlimited.com/juid"/>
  </ds:schemaRefs>
</ds:datastoreItem>
</file>

<file path=customXml/itemProps13.xml><?xml version="1.0" encoding="utf-8"?>
<ds:datastoreItem xmlns:ds="http://schemas.openxmlformats.org/officeDocument/2006/customXml" ds:itemID="{05B3F399-E2A0-6F48-A37C-C41590802DE2}">
  <ds:schemaRefs>
    <ds:schemaRef ds:uri="http://www.joulesunlimited.com/juid"/>
  </ds:schemaRefs>
</ds:datastoreItem>
</file>

<file path=customXml/itemProps14.xml><?xml version="1.0" encoding="utf-8"?>
<ds:datastoreItem xmlns:ds="http://schemas.openxmlformats.org/officeDocument/2006/customXml" ds:itemID="{CDBE4AC1-C8E5-4DBD-A316-8898A0978811}">
  <ds:schemaRefs>
    <ds:schemaRef ds:uri="3428a146-d054-4301-bc63-5f3a644e9ef4"/>
    <ds:schemaRef ds:uri="e3f9534a-7584-43dc-9bc9-1832f9fb667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5.xml><?xml version="1.0" encoding="utf-8"?>
<ds:datastoreItem xmlns:ds="http://schemas.openxmlformats.org/officeDocument/2006/customXml" ds:itemID="{59EBB92C-B5E4-4C2E-9890-E18D9B4BBAC7}">
  <ds:schemaRefs>
    <ds:schemaRef ds:uri="http://www.joulesunlimited.com/juid"/>
  </ds:schemaRefs>
</ds:datastoreItem>
</file>

<file path=customXml/itemProps16.xml><?xml version="1.0" encoding="utf-8"?>
<ds:datastoreItem xmlns:ds="http://schemas.openxmlformats.org/officeDocument/2006/customXml" ds:itemID="{35FE0581-3912-4194-A8B7-0D36FDD31FB8}">
  <ds:schemaRefs>
    <ds:schemaRef ds:uri="http://www.joulesunlimited.com/juid"/>
  </ds:schemaRefs>
</ds:datastoreItem>
</file>

<file path=customXml/itemProps17.xml><?xml version="1.0" encoding="utf-8"?>
<ds:datastoreItem xmlns:ds="http://schemas.openxmlformats.org/officeDocument/2006/customXml" ds:itemID="{22A33597-48FB-4D3A-8A60-9AE242F1460E}">
  <ds:schemaRefs>
    <ds:schemaRef ds:uri="http://schemas.microsoft.com/sharepoint/v3/contenttype/forms"/>
  </ds:schemaRefs>
</ds:datastoreItem>
</file>

<file path=customXml/itemProps18.xml><?xml version="1.0" encoding="utf-8"?>
<ds:datastoreItem xmlns:ds="http://schemas.openxmlformats.org/officeDocument/2006/customXml" ds:itemID="{214945B4-2FDA-4C22-A3F2-5352FEFB29E6}">
  <ds:schemaRefs>
    <ds:schemaRef ds:uri="http://www.joulesunlimited.com/juid"/>
  </ds:schemaRefs>
</ds:datastoreItem>
</file>

<file path=customXml/itemProps19.xml><?xml version="1.0" encoding="utf-8"?>
<ds:datastoreItem xmlns:ds="http://schemas.openxmlformats.org/officeDocument/2006/customXml" ds:itemID="{EF145F43-DA97-4E46-9278-A83BCC3C9AAD}">
  <ds:schemaRefs>
    <ds:schemaRef ds:uri="http://www.joulesunlimited.com/juid"/>
  </ds:schemaRefs>
</ds:datastoreItem>
</file>

<file path=customXml/itemProps2.xml><?xml version="1.0" encoding="utf-8"?>
<ds:datastoreItem xmlns:ds="http://schemas.openxmlformats.org/officeDocument/2006/customXml" ds:itemID="{B1F87FA6-2521-5447-B606-9E80DC464F26}">
  <ds:schemaRefs>
    <ds:schemaRef ds:uri="http://www.joulesunlimited.com/juid"/>
  </ds:schemaRefs>
</ds:datastoreItem>
</file>

<file path=customXml/itemProps20.xml><?xml version="1.0" encoding="utf-8"?>
<ds:datastoreItem xmlns:ds="http://schemas.openxmlformats.org/officeDocument/2006/customXml" ds:itemID="{B586B0A9-4485-064D-B1EF-DBA053DE5629}">
  <ds:schemaRefs>
    <ds:schemaRef ds:uri="http://www.joulesunlimited.com/juid"/>
  </ds:schemaRefs>
</ds:datastoreItem>
</file>

<file path=customXml/itemProps3.xml><?xml version="1.0" encoding="utf-8"?>
<ds:datastoreItem xmlns:ds="http://schemas.openxmlformats.org/officeDocument/2006/customXml" ds:itemID="{724C8D94-003E-A64B-9037-4F17E055C2BA}">
  <ds:schemaRefs>
    <ds:schemaRef ds:uri="http://www.joulesunlimited.com/juid"/>
  </ds:schemaRefs>
</ds:datastoreItem>
</file>

<file path=customXml/itemProps4.xml><?xml version="1.0" encoding="utf-8"?>
<ds:datastoreItem xmlns:ds="http://schemas.openxmlformats.org/officeDocument/2006/customXml" ds:itemID="{424F8E70-4947-4393-9816-10880D729046}">
  <ds:schemaRefs>
    <ds:schemaRef ds:uri="http://www.joulesunlimited.com/juid"/>
  </ds:schemaRefs>
</ds:datastoreItem>
</file>

<file path=customXml/itemProps5.xml><?xml version="1.0" encoding="utf-8"?>
<ds:datastoreItem xmlns:ds="http://schemas.openxmlformats.org/officeDocument/2006/customXml" ds:itemID="{7F0DBC77-E71E-3946-B016-4DEF83B4609B}">
  <ds:schemaRefs>
    <ds:schemaRef ds:uri="http://www.joulesunlimited.com/juid"/>
  </ds:schemaRefs>
</ds:datastoreItem>
</file>

<file path=customXml/itemProps6.xml><?xml version="1.0" encoding="utf-8"?>
<ds:datastoreItem xmlns:ds="http://schemas.openxmlformats.org/officeDocument/2006/customXml" ds:itemID="{07AF5B58-F2E7-C649-B57D-C354F02533FB}">
  <ds:schemaRefs>
    <ds:schemaRef ds:uri="http://www.joulesunlimited.com/juid"/>
  </ds:schemaRefs>
</ds:datastoreItem>
</file>

<file path=customXml/itemProps7.xml><?xml version="1.0" encoding="utf-8"?>
<ds:datastoreItem xmlns:ds="http://schemas.openxmlformats.org/officeDocument/2006/customXml" ds:itemID="{A1C66EA0-F401-4E46-AE87-0CEB7AA89CBF}">
  <ds:schemaRefs>
    <ds:schemaRef ds:uri="http://www.joulesunlimited.com/juid"/>
  </ds:schemaRefs>
</ds:datastoreItem>
</file>

<file path=customXml/itemProps8.xml><?xml version="1.0" encoding="utf-8"?>
<ds:datastoreItem xmlns:ds="http://schemas.openxmlformats.org/officeDocument/2006/customXml" ds:itemID="{491D02F2-3A87-4B17-9A38-2C6916B81D0A}">
  <ds:schemaRefs>
    <ds:schemaRef ds:uri="http://www.joulesunlimited.com/juid"/>
  </ds:schemaRefs>
</ds:datastoreItem>
</file>

<file path=customXml/itemProps9.xml><?xml version="1.0" encoding="utf-8"?>
<ds:datastoreItem xmlns:ds="http://schemas.openxmlformats.org/officeDocument/2006/customXml" ds:itemID="{1C71CFC2-C8C9-42A4-9648-7095CB501E09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12430</TotalTime>
  <Words>1276</Words>
  <Application>Microsoft Office PowerPoint</Application>
  <PresentationFormat>Breedbeeld</PresentationFormat>
  <Paragraphs>371</Paragraphs>
  <Slides>19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19</vt:i4>
      </vt:variant>
    </vt:vector>
  </HeadingPairs>
  <TitlesOfParts>
    <vt:vector size="21" baseType="lpstr">
      <vt:lpstr>Huisstijl</vt:lpstr>
      <vt:lpstr>2_Ordina diamodel 2018</vt:lpstr>
      <vt:lpstr>Welcome, Take a seat and start the Downloads</vt:lpstr>
      <vt:lpstr>PowerPoint-presentatie</vt:lpstr>
      <vt:lpstr>PowerPoint-presentatie</vt:lpstr>
      <vt:lpstr>What is Flutter</vt:lpstr>
      <vt:lpstr>Why use Flutter</vt:lpstr>
      <vt:lpstr>Key concepts of the Dart syntax</vt:lpstr>
      <vt:lpstr>Key concepts of the Dart syntax</vt:lpstr>
      <vt:lpstr>Key concepts of the Dart syntax</vt:lpstr>
      <vt:lpstr>Key concepts of the Dart syntax</vt:lpstr>
      <vt:lpstr>Key concepts of the Dart syntax</vt:lpstr>
      <vt:lpstr>Key concepts of the Dart syntax</vt:lpstr>
      <vt:lpstr>Key concepts of the Dart syntax</vt:lpstr>
      <vt:lpstr>Key concepts of the Dart syntax</vt:lpstr>
      <vt:lpstr>Key concepts of the Dart syntax</vt:lpstr>
      <vt:lpstr>How to Flutter</vt:lpstr>
      <vt:lpstr>How to Flutter</vt:lpstr>
      <vt:lpstr>How to Flutter</vt:lpstr>
      <vt:lpstr>PowerPoint-presentatie</vt:lpstr>
      <vt:lpstr>PowerPoint-presentatie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Jeroen Miechels</dc:creator>
  <cp:keywords/>
  <dc:description>_x000d_
Sjabloonversie: 1.0a - 12  maart 2020_x000d_
Ontwerp: www.Enof.nl_x000d_
Sjablonen: www.JoulesUnlimited.com</dc:description>
  <cp:lastModifiedBy>Appels, Remi</cp:lastModifiedBy>
  <cp:revision>300</cp:revision>
  <dcterms:created xsi:type="dcterms:W3CDTF">2020-03-25T09:01:39Z</dcterms:created>
  <dcterms:modified xsi:type="dcterms:W3CDTF">2022-10-27T12:20:31Z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0x0101007C8FB9300266994CA553C228B1F1BAD4</vt:lpwstr>
  </property>
</Properties>
</file>